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71" r:id="rId6"/>
    <p:sldId id="261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5143500" type="screen16x9"/>
  <p:notesSz cx="6858000" cy="9144000"/>
  <p:defaultTextStyle>
    <a:defPPr>
      <a:defRPr lang="en-US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8ACF"/>
    <a:srgbClr val="D68B1C"/>
    <a:srgbClr val="D0962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DB778-B2CE-430A-AD9C-BED51EDA64D1}" type="doc">
      <dgm:prSet loTypeId="urn:microsoft.com/office/officeart/2005/8/layout/default#1" loCatId="list" qsTypeId="urn:microsoft.com/office/officeart/2005/8/quickstyle/simple1#14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F27DB60-725A-42E0-9524-4CE999024F1A}">
      <dgm:prSet/>
      <dgm:spPr/>
      <dgm:t>
        <a:bodyPr/>
        <a:lstStyle/>
        <a:p>
          <a:pPr rtl="0"/>
          <a:r>
            <a:rPr lang="ru-RU" u="none" dirty="0" smtClean="0">
              <a:solidFill>
                <a:srgbClr val="FFFF00"/>
              </a:solidFill>
            </a:rPr>
            <a:t>Газопровод «Сила Сибири» пройдет через :</a:t>
          </a:r>
          <a:endParaRPr lang="ru-RU" u="none" dirty="0">
            <a:solidFill>
              <a:srgbClr val="FFFF00"/>
            </a:solidFill>
          </a:endParaRPr>
        </a:p>
      </dgm:t>
    </dgm:pt>
    <dgm:pt modelId="{DF8A66FF-E0F2-4E7F-8A09-9EBE18CB4FCA}" type="parTrans" cxnId="{7EA41DF6-8DF7-4ADC-B159-5F8F365F1B39}">
      <dgm:prSet/>
      <dgm:spPr/>
      <dgm:t>
        <a:bodyPr/>
        <a:lstStyle/>
        <a:p>
          <a:endParaRPr lang="ru-RU"/>
        </a:p>
      </dgm:t>
    </dgm:pt>
    <dgm:pt modelId="{498D72AF-3A46-42BD-BA24-4BE5781DDA0A}" type="sibTrans" cxnId="{7EA41DF6-8DF7-4ADC-B159-5F8F365F1B39}">
      <dgm:prSet/>
      <dgm:spPr/>
      <dgm:t>
        <a:bodyPr/>
        <a:lstStyle/>
        <a:p>
          <a:endParaRPr lang="ru-RU"/>
        </a:p>
      </dgm:t>
    </dgm:pt>
    <dgm:pt modelId="{A733C708-9FF3-4C9C-AFB7-069813871C25}">
      <dgm:prSet/>
      <dgm:spPr/>
      <dgm:t>
        <a:bodyPr/>
        <a:lstStyle/>
        <a:p>
          <a:pPr rtl="0"/>
          <a:r>
            <a:rPr lang="ru-RU" dirty="0" smtClean="0"/>
            <a:t>Город </a:t>
          </a:r>
          <a:r>
            <a:rPr lang="ru-RU" dirty="0" err="1" smtClean="0"/>
            <a:t>Хейхэ</a:t>
          </a:r>
          <a:r>
            <a:rPr lang="ru-RU" dirty="0" smtClean="0"/>
            <a:t> округа </a:t>
          </a:r>
          <a:r>
            <a:rPr lang="ru-RU" dirty="0" err="1" smtClean="0"/>
            <a:t>Хэйлунцзян</a:t>
          </a:r>
          <a:r>
            <a:rPr lang="ru-RU" dirty="0" smtClean="0"/>
            <a:t> </a:t>
          </a:r>
          <a:endParaRPr lang="ru-RU" dirty="0"/>
        </a:p>
      </dgm:t>
    </dgm:pt>
    <dgm:pt modelId="{920B9E90-8E1A-41F0-A571-833019E31EA7}" type="parTrans" cxnId="{5D42CCC7-BD1A-41B3-8201-200228569CD8}">
      <dgm:prSet/>
      <dgm:spPr/>
      <dgm:t>
        <a:bodyPr/>
        <a:lstStyle/>
        <a:p>
          <a:endParaRPr lang="ru-RU"/>
        </a:p>
      </dgm:t>
    </dgm:pt>
    <dgm:pt modelId="{1EE320B7-E1EF-4F6D-BE52-202FA29FB525}" type="sibTrans" cxnId="{5D42CCC7-BD1A-41B3-8201-200228569CD8}">
      <dgm:prSet/>
      <dgm:spPr/>
      <dgm:t>
        <a:bodyPr/>
        <a:lstStyle/>
        <a:p>
          <a:endParaRPr lang="ru-RU"/>
        </a:p>
      </dgm:t>
    </dgm:pt>
    <dgm:pt modelId="{718620D7-546D-4857-8B0D-153D18447CFF}">
      <dgm:prSet/>
      <dgm:spPr/>
      <dgm:t>
        <a:bodyPr/>
        <a:lstStyle/>
        <a:p>
          <a:pPr rtl="0"/>
          <a:r>
            <a:rPr lang="ru-RU" dirty="0" smtClean="0"/>
            <a:t>Город Дацин округа </a:t>
          </a:r>
          <a:r>
            <a:rPr lang="ru-RU" dirty="0" err="1" smtClean="0"/>
            <a:t>Хэйлунцзян</a:t>
          </a:r>
          <a:endParaRPr lang="ru-RU" dirty="0"/>
        </a:p>
      </dgm:t>
    </dgm:pt>
    <dgm:pt modelId="{F0AB9EF7-D49E-4D10-9668-821880EC2783}" type="parTrans" cxnId="{459EE63F-1A22-4514-8FEE-918AF27CE28D}">
      <dgm:prSet/>
      <dgm:spPr/>
      <dgm:t>
        <a:bodyPr/>
        <a:lstStyle/>
        <a:p>
          <a:endParaRPr lang="ru-RU"/>
        </a:p>
      </dgm:t>
    </dgm:pt>
    <dgm:pt modelId="{1090FAB4-4127-4F4C-B973-8B8CC32088E2}" type="sibTrans" cxnId="{459EE63F-1A22-4514-8FEE-918AF27CE28D}">
      <dgm:prSet/>
      <dgm:spPr/>
      <dgm:t>
        <a:bodyPr/>
        <a:lstStyle/>
        <a:p>
          <a:endParaRPr lang="ru-RU"/>
        </a:p>
      </dgm:t>
    </dgm:pt>
    <dgm:pt modelId="{5B813E9F-DDA0-4081-9AF8-C2751A319345}">
      <dgm:prSet/>
      <dgm:spPr/>
      <dgm:t>
        <a:bodyPr/>
        <a:lstStyle/>
        <a:p>
          <a:pPr rtl="0"/>
          <a:r>
            <a:rPr lang="ru-RU" smtClean="0"/>
            <a:t>Город Пекин </a:t>
          </a:r>
          <a:endParaRPr lang="ru-RU"/>
        </a:p>
      </dgm:t>
    </dgm:pt>
    <dgm:pt modelId="{A4945135-C265-40F8-A23B-7918D5C4CB96}" type="parTrans" cxnId="{2A89191A-4759-4C87-9802-B748D524B8A8}">
      <dgm:prSet/>
      <dgm:spPr/>
      <dgm:t>
        <a:bodyPr/>
        <a:lstStyle/>
        <a:p>
          <a:endParaRPr lang="ru-RU"/>
        </a:p>
      </dgm:t>
    </dgm:pt>
    <dgm:pt modelId="{94731D30-5E7D-4D97-BF9E-DB140E635C6B}" type="sibTrans" cxnId="{2A89191A-4759-4C87-9802-B748D524B8A8}">
      <dgm:prSet/>
      <dgm:spPr/>
      <dgm:t>
        <a:bodyPr/>
        <a:lstStyle/>
        <a:p>
          <a:endParaRPr lang="ru-RU"/>
        </a:p>
      </dgm:t>
    </dgm:pt>
    <dgm:pt modelId="{72EA64DB-D57C-4FCC-9A89-D3BA760AD8E3}">
      <dgm:prSet/>
      <dgm:spPr/>
      <dgm:t>
        <a:bodyPr/>
        <a:lstStyle/>
        <a:p>
          <a:pPr rtl="0"/>
          <a:r>
            <a:rPr lang="ru-RU" smtClean="0"/>
            <a:t>Город Шанхай</a:t>
          </a:r>
          <a:endParaRPr lang="ru-RU"/>
        </a:p>
      </dgm:t>
    </dgm:pt>
    <dgm:pt modelId="{353978E8-BDB7-41C9-9038-D999BA50C565}" type="parTrans" cxnId="{66175575-C250-4041-BB39-0AF9DDCE2E14}">
      <dgm:prSet/>
      <dgm:spPr/>
      <dgm:t>
        <a:bodyPr/>
        <a:lstStyle/>
        <a:p>
          <a:endParaRPr lang="ru-RU"/>
        </a:p>
      </dgm:t>
    </dgm:pt>
    <dgm:pt modelId="{47AECF8B-F457-4373-AA56-EF72E4A6DEF7}" type="sibTrans" cxnId="{66175575-C250-4041-BB39-0AF9DDCE2E14}">
      <dgm:prSet/>
      <dgm:spPr/>
      <dgm:t>
        <a:bodyPr/>
        <a:lstStyle/>
        <a:p>
          <a:endParaRPr lang="ru-RU"/>
        </a:p>
      </dgm:t>
    </dgm:pt>
    <dgm:pt modelId="{FDF03FB2-2EF2-4877-BB33-B5B6B189FBE8}" type="pres">
      <dgm:prSet presAssocID="{9DADB778-B2CE-430A-AD9C-BED51EDA6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56D0B-0F1A-41A5-826B-C994F181AFB7}" type="pres">
      <dgm:prSet presAssocID="{DF27DB60-725A-42E0-9524-4CE999024F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62D7A-F299-4E55-AD2A-F0C8208AB468}" type="pres">
      <dgm:prSet presAssocID="{498D72AF-3A46-42BD-BA24-4BE5781DDA0A}" presName="sibTrans" presStyleCnt="0"/>
      <dgm:spPr/>
    </dgm:pt>
    <dgm:pt modelId="{5BE40DC2-2B42-42AF-BB8E-75401D800668}" type="pres">
      <dgm:prSet presAssocID="{A733C708-9FF3-4C9C-AFB7-069813871C25}" presName="node" presStyleLbl="node1" presStyleIdx="1" presStyleCnt="5" custLinFactNeighborX="-799" custLinFactNeighborY="2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2A27A-47FB-4B45-B659-6D73EE72575C}" type="pres">
      <dgm:prSet presAssocID="{1EE320B7-E1EF-4F6D-BE52-202FA29FB525}" presName="sibTrans" presStyleCnt="0"/>
      <dgm:spPr/>
    </dgm:pt>
    <dgm:pt modelId="{E2A35D1F-7EEE-4B51-B065-000091525226}" type="pres">
      <dgm:prSet presAssocID="{718620D7-546D-4857-8B0D-153D18447CFF}" presName="node" presStyleLbl="node1" presStyleIdx="2" presStyleCnt="5" custLinFactNeighborX="8377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794E-A582-4857-813D-F82A524EFB00}" type="pres">
      <dgm:prSet presAssocID="{1090FAB4-4127-4F4C-B973-8B8CC32088E2}" presName="sibTrans" presStyleCnt="0"/>
      <dgm:spPr/>
    </dgm:pt>
    <dgm:pt modelId="{5419D5F9-3201-4A6A-800E-D40AB9DA1EA8}" type="pres">
      <dgm:prSet presAssocID="{5B813E9F-DDA0-4081-9AF8-C2751A319345}" presName="node" presStyleLbl="node1" presStyleIdx="3" presStyleCnt="5" custLinFactNeighborX="-799" custLinFactNeighborY="3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EEB-B8E1-4BC1-8C75-C007B5459DC3}" type="pres">
      <dgm:prSet presAssocID="{94731D30-5E7D-4D97-BF9E-DB140E635C6B}" presName="sibTrans" presStyleCnt="0"/>
      <dgm:spPr/>
    </dgm:pt>
    <dgm:pt modelId="{AACC33FF-CF95-4424-9740-C8FB8EC6557F}" type="pres">
      <dgm:prSet presAssocID="{72EA64DB-D57C-4FCC-9A89-D3BA760AD8E3}" presName="node" presStyleLbl="node1" presStyleIdx="4" presStyleCnt="5" custLinFactNeighborX="-46623" custLinFactNeighborY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24220-FDD4-49D5-854C-9BEDA38AFE93}" type="presOf" srcId="{72EA64DB-D57C-4FCC-9A89-D3BA760AD8E3}" destId="{AACC33FF-CF95-4424-9740-C8FB8EC6557F}" srcOrd="0" destOrd="0" presId="urn:microsoft.com/office/officeart/2005/8/layout/default#1"/>
    <dgm:cxn modelId="{75CBF0B8-6BD2-4868-B516-BB4FFD14B44A}" type="presOf" srcId="{DF27DB60-725A-42E0-9524-4CE999024F1A}" destId="{C6356D0B-0F1A-41A5-826B-C994F181AFB7}" srcOrd="0" destOrd="0" presId="urn:microsoft.com/office/officeart/2005/8/layout/default#1"/>
    <dgm:cxn modelId="{5D42CCC7-BD1A-41B3-8201-200228569CD8}" srcId="{9DADB778-B2CE-430A-AD9C-BED51EDA64D1}" destId="{A733C708-9FF3-4C9C-AFB7-069813871C25}" srcOrd="1" destOrd="0" parTransId="{920B9E90-8E1A-41F0-A571-833019E31EA7}" sibTransId="{1EE320B7-E1EF-4F6D-BE52-202FA29FB525}"/>
    <dgm:cxn modelId="{2A89191A-4759-4C87-9802-B748D524B8A8}" srcId="{9DADB778-B2CE-430A-AD9C-BED51EDA64D1}" destId="{5B813E9F-DDA0-4081-9AF8-C2751A319345}" srcOrd="3" destOrd="0" parTransId="{A4945135-C265-40F8-A23B-7918D5C4CB96}" sibTransId="{94731D30-5E7D-4D97-BF9E-DB140E635C6B}"/>
    <dgm:cxn modelId="{8B597519-1D2A-46B8-A3D4-F921DB5D3FCA}" type="presOf" srcId="{718620D7-546D-4857-8B0D-153D18447CFF}" destId="{E2A35D1F-7EEE-4B51-B065-000091525226}" srcOrd="0" destOrd="0" presId="urn:microsoft.com/office/officeart/2005/8/layout/default#1"/>
    <dgm:cxn modelId="{459EE63F-1A22-4514-8FEE-918AF27CE28D}" srcId="{9DADB778-B2CE-430A-AD9C-BED51EDA64D1}" destId="{718620D7-546D-4857-8B0D-153D18447CFF}" srcOrd="2" destOrd="0" parTransId="{F0AB9EF7-D49E-4D10-9668-821880EC2783}" sibTransId="{1090FAB4-4127-4F4C-B973-8B8CC32088E2}"/>
    <dgm:cxn modelId="{D5536839-ACDB-4C52-A033-2B97ABB1122C}" type="presOf" srcId="{A733C708-9FF3-4C9C-AFB7-069813871C25}" destId="{5BE40DC2-2B42-42AF-BB8E-75401D800668}" srcOrd="0" destOrd="0" presId="urn:microsoft.com/office/officeart/2005/8/layout/default#1"/>
    <dgm:cxn modelId="{7EA41DF6-8DF7-4ADC-B159-5F8F365F1B39}" srcId="{9DADB778-B2CE-430A-AD9C-BED51EDA64D1}" destId="{DF27DB60-725A-42E0-9524-4CE999024F1A}" srcOrd="0" destOrd="0" parTransId="{DF8A66FF-E0F2-4E7F-8A09-9EBE18CB4FCA}" sibTransId="{498D72AF-3A46-42BD-BA24-4BE5781DDA0A}"/>
    <dgm:cxn modelId="{3155C044-1808-47EE-AC8E-702FE3E2FEF0}" type="presOf" srcId="{9DADB778-B2CE-430A-AD9C-BED51EDA64D1}" destId="{FDF03FB2-2EF2-4877-BB33-B5B6B189FBE8}" srcOrd="0" destOrd="0" presId="urn:microsoft.com/office/officeart/2005/8/layout/default#1"/>
    <dgm:cxn modelId="{66175575-C250-4041-BB39-0AF9DDCE2E14}" srcId="{9DADB778-B2CE-430A-AD9C-BED51EDA64D1}" destId="{72EA64DB-D57C-4FCC-9A89-D3BA760AD8E3}" srcOrd="4" destOrd="0" parTransId="{353978E8-BDB7-41C9-9038-D999BA50C565}" sibTransId="{47AECF8B-F457-4373-AA56-EF72E4A6DEF7}"/>
    <dgm:cxn modelId="{1AD422FE-159B-40FA-A0F4-EBA41C9E983F}" type="presOf" srcId="{5B813E9F-DDA0-4081-9AF8-C2751A319345}" destId="{5419D5F9-3201-4A6A-800E-D40AB9DA1EA8}" srcOrd="0" destOrd="0" presId="urn:microsoft.com/office/officeart/2005/8/layout/default#1"/>
    <dgm:cxn modelId="{03D3D9B6-9DF5-4133-A1F5-701F06A93838}" type="presParOf" srcId="{FDF03FB2-2EF2-4877-BB33-B5B6B189FBE8}" destId="{C6356D0B-0F1A-41A5-826B-C994F181AFB7}" srcOrd="0" destOrd="0" presId="urn:microsoft.com/office/officeart/2005/8/layout/default#1"/>
    <dgm:cxn modelId="{E110A911-3FD3-43C9-9E8A-519BC49E79CB}" type="presParOf" srcId="{FDF03FB2-2EF2-4877-BB33-B5B6B189FBE8}" destId="{AF462D7A-F299-4E55-AD2A-F0C8208AB468}" srcOrd="1" destOrd="0" presId="urn:microsoft.com/office/officeart/2005/8/layout/default#1"/>
    <dgm:cxn modelId="{26EE4E1F-707F-4450-B95D-40CAA709CCEB}" type="presParOf" srcId="{FDF03FB2-2EF2-4877-BB33-B5B6B189FBE8}" destId="{5BE40DC2-2B42-42AF-BB8E-75401D800668}" srcOrd="2" destOrd="0" presId="urn:microsoft.com/office/officeart/2005/8/layout/default#1"/>
    <dgm:cxn modelId="{F67BB5C2-7AB0-432E-9524-6DFCE8516375}" type="presParOf" srcId="{FDF03FB2-2EF2-4877-BB33-B5B6B189FBE8}" destId="{7332A27A-47FB-4B45-B659-6D73EE72575C}" srcOrd="3" destOrd="0" presId="urn:microsoft.com/office/officeart/2005/8/layout/default#1"/>
    <dgm:cxn modelId="{3D5B625F-AEB9-4D7C-81CC-64459C2A42EF}" type="presParOf" srcId="{FDF03FB2-2EF2-4877-BB33-B5B6B189FBE8}" destId="{E2A35D1F-7EEE-4B51-B065-000091525226}" srcOrd="4" destOrd="0" presId="urn:microsoft.com/office/officeart/2005/8/layout/default#1"/>
    <dgm:cxn modelId="{B8F2ED38-89F1-4995-A887-2C24226C6840}" type="presParOf" srcId="{FDF03FB2-2EF2-4877-BB33-B5B6B189FBE8}" destId="{721F794E-A582-4857-813D-F82A524EFB00}" srcOrd="5" destOrd="0" presId="urn:microsoft.com/office/officeart/2005/8/layout/default#1"/>
    <dgm:cxn modelId="{8F206D00-BBE4-4BB5-A22F-A1AE613551C5}" type="presParOf" srcId="{FDF03FB2-2EF2-4877-BB33-B5B6B189FBE8}" destId="{5419D5F9-3201-4A6A-800E-D40AB9DA1EA8}" srcOrd="6" destOrd="0" presId="urn:microsoft.com/office/officeart/2005/8/layout/default#1"/>
    <dgm:cxn modelId="{AAA2D20E-235A-4DC4-8E94-412E937D7222}" type="presParOf" srcId="{FDF03FB2-2EF2-4877-BB33-B5B6B189FBE8}" destId="{5D224EEB-B8E1-4BC1-8C75-C007B5459DC3}" srcOrd="7" destOrd="0" presId="urn:microsoft.com/office/officeart/2005/8/layout/default#1"/>
    <dgm:cxn modelId="{C8777F03-7B27-49E5-BDC2-CFAF7A9B8815}" type="presParOf" srcId="{FDF03FB2-2EF2-4877-BB33-B5B6B189FBE8}" destId="{AACC33FF-CF95-4424-9740-C8FB8EC6557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F6C2E-20D9-45DA-9495-80DEB1FFFE6E}" type="doc">
      <dgm:prSet loTypeId="urn:microsoft.com/office/officeart/2008/layout/VerticalAccentList" loCatId="list" qsTypeId="urn:microsoft.com/office/officeart/2005/8/quickstyle/simple1#15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B0DD091-D3B2-44AD-A342-1A5069F95DBA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Расширение партнерства в приграничных регионах</a:t>
          </a:r>
          <a:endParaRPr lang="ru-RU" sz="1400" dirty="0">
            <a:solidFill>
              <a:srgbClr val="0070C0"/>
            </a:solidFill>
          </a:endParaRPr>
        </a:p>
      </dgm:t>
    </dgm:pt>
    <dgm:pt modelId="{B61DB42F-B32E-42F8-A72E-23995C931034}" type="parTrans" cxnId="{92930B52-8DD6-412C-A403-2F395CE92E51}">
      <dgm:prSet/>
      <dgm:spPr/>
      <dgm:t>
        <a:bodyPr/>
        <a:lstStyle/>
        <a:p>
          <a:endParaRPr lang="ru-RU"/>
        </a:p>
      </dgm:t>
    </dgm:pt>
    <dgm:pt modelId="{8DE7035B-DC0F-409A-9A36-3B19750920A0}" type="sibTrans" cxnId="{92930B52-8DD6-412C-A403-2F395CE92E51}">
      <dgm:prSet/>
      <dgm:spPr/>
      <dgm:t>
        <a:bodyPr/>
        <a:lstStyle/>
        <a:p>
          <a:endParaRPr lang="ru-RU"/>
        </a:p>
      </dgm:t>
    </dgm:pt>
    <dgm:pt modelId="{5D5DEB4D-2021-416C-9D36-FA362737F367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Освоение новых природных месторождений Сибири и Дальнего Востока</a:t>
          </a:r>
          <a:endParaRPr lang="ru-RU" sz="1400" dirty="0">
            <a:solidFill>
              <a:srgbClr val="0070C0"/>
            </a:solidFill>
          </a:endParaRPr>
        </a:p>
      </dgm:t>
    </dgm:pt>
    <dgm:pt modelId="{0173A397-4A45-4DC9-8BEE-0FE0B2844E80}" type="parTrans" cxnId="{BB64F217-CF88-4775-A63E-E70B179C6969}">
      <dgm:prSet/>
      <dgm:spPr/>
      <dgm:t>
        <a:bodyPr/>
        <a:lstStyle/>
        <a:p>
          <a:endParaRPr lang="ru-RU"/>
        </a:p>
      </dgm:t>
    </dgm:pt>
    <dgm:pt modelId="{7FD4C328-E21B-47EC-B422-8136B28E0599}" type="sibTrans" cxnId="{BB64F217-CF88-4775-A63E-E70B179C6969}">
      <dgm:prSet/>
      <dgm:spPr/>
      <dgm:t>
        <a:bodyPr/>
        <a:lstStyle/>
        <a:p>
          <a:endParaRPr lang="ru-RU"/>
        </a:p>
      </dgm:t>
    </dgm:pt>
    <dgm:pt modelId="{B391954D-5602-499A-9F06-ADA6D61C1C18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Дальнейшее укрепление союзнических отношений между государствами</a:t>
          </a:r>
          <a:endParaRPr lang="ru-RU" sz="1400" dirty="0">
            <a:solidFill>
              <a:srgbClr val="0070C0"/>
            </a:solidFill>
          </a:endParaRPr>
        </a:p>
      </dgm:t>
    </dgm:pt>
    <dgm:pt modelId="{4597248A-71BE-44B0-ADD5-2F628D1CE4A8}" type="parTrans" cxnId="{118AD820-79D7-482F-AFAE-03A7D014FF59}">
      <dgm:prSet/>
      <dgm:spPr/>
      <dgm:t>
        <a:bodyPr/>
        <a:lstStyle/>
        <a:p>
          <a:endParaRPr lang="ru-RU"/>
        </a:p>
      </dgm:t>
    </dgm:pt>
    <dgm:pt modelId="{FCC00C63-1737-400D-A88A-909C6C70AD72}" type="sibTrans" cxnId="{118AD820-79D7-482F-AFAE-03A7D014FF59}">
      <dgm:prSet/>
      <dgm:spPr/>
      <dgm:t>
        <a:bodyPr/>
        <a:lstStyle/>
        <a:p>
          <a:endParaRPr lang="ru-RU"/>
        </a:p>
      </dgm:t>
    </dgm:pt>
    <dgm:pt modelId="{4A96F314-5DA9-4E49-93A8-CEB8B70711E2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Стимулирование хозяйственного развития регионов РФ</a:t>
          </a:r>
          <a:endParaRPr lang="ru-RU" sz="1400" dirty="0">
            <a:solidFill>
              <a:srgbClr val="0070C0"/>
            </a:solidFill>
          </a:endParaRPr>
        </a:p>
      </dgm:t>
    </dgm:pt>
    <dgm:pt modelId="{26896CB5-8361-4A7D-93AD-9F3E203B2313}" type="parTrans" cxnId="{21877EA6-1FF5-4621-AA49-4F6110B6EF4A}">
      <dgm:prSet/>
      <dgm:spPr/>
      <dgm:t>
        <a:bodyPr/>
        <a:lstStyle/>
        <a:p>
          <a:endParaRPr lang="ru-RU"/>
        </a:p>
      </dgm:t>
    </dgm:pt>
    <dgm:pt modelId="{AFFED47F-903A-474E-8CF3-E46DE4B81CB3}" type="sibTrans" cxnId="{21877EA6-1FF5-4621-AA49-4F6110B6EF4A}">
      <dgm:prSet/>
      <dgm:spPr/>
      <dgm:t>
        <a:bodyPr/>
        <a:lstStyle/>
        <a:p>
          <a:endParaRPr lang="ru-RU"/>
        </a:p>
      </dgm:t>
    </dgm:pt>
    <dgm:pt modelId="{68A66EEA-A796-475E-8B24-43B8ECD79C24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Развитие Сибирского и Дальневосточного региона-трудоустройство, бизнес, обучение</a:t>
          </a:r>
          <a:endParaRPr lang="ru-RU" sz="1400" dirty="0">
            <a:solidFill>
              <a:srgbClr val="0070C0"/>
            </a:solidFill>
          </a:endParaRPr>
        </a:p>
      </dgm:t>
    </dgm:pt>
    <dgm:pt modelId="{472F4793-D2DB-4667-B231-F776F687C045}" type="parTrans" cxnId="{D1E43106-5E6B-44C8-8AF3-31184A47F719}">
      <dgm:prSet/>
      <dgm:spPr/>
      <dgm:t>
        <a:bodyPr/>
        <a:lstStyle/>
        <a:p>
          <a:endParaRPr lang="ru-RU"/>
        </a:p>
      </dgm:t>
    </dgm:pt>
    <dgm:pt modelId="{2594B53D-8148-4D77-9185-C3E1CE7767C4}" type="sibTrans" cxnId="{D1E43106-5E6B-44C8-8AF3-31184A47F719}">
      <dgm:prSet/>
      <dgm:spPr/>
      <dgm:t>
        <a:bodyPr/>
        <a:lstStyle/>
        <a:p>
          <a:endParaRPr lang="ru-RU"/>
        </a:p>
      </dgm:t>
    </dgm:pt>
    <dgm:pt modelId="{5E4879E8-3C25-4D69-B40C-3BEC9A7F9AF5}" type="pres">
      <dgm:prSet presAssocID="{F65F6C2E-20D9-45DA-9495-80DEB1FFFE6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8BDF6F5-290B-494F-A399-A31B10A45972}" type="pres">
      <dgm:prSet presAssocID="{BB0DD091-D3B2-44AD-A342-1A5069F95DBA}" presName="parenttextcomposite" presStyleCnt="0"/>
      <dgm:spPr/>
    </dgm:pt>
    <dgm:pt modelId="{2F0C6A07-C1C9-4118-94CD-DE804D1123C1}" type="pres">
      <dgm:prSet presAssocID="{BB0DD091-D3B2-44AD-A342-1A5069F95DBA}" presName="parenttext" presStyleLbl="revTx" presStyleIdx="0" presStyleCnt="5" custScaleX="98129" custScaleY="20313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A51D-6063-4870-BF96-0E9BAB793088}" type="pres">
      <dgm:prSet presAssocID="{BB0DD091-D3B2-44AD-A342-1A5069F95DBA}" presName="parallelogramComposite" presStyleCnt="0"/>
      <dgm:spPr/>
    </dgm:pt>
    <dgm:pt modelId="{2DA96F4F-156D-4E00-8812-E3157338A38D}" type="pres">
      <dgm:prSet presAssocID="{BB0DD091-D3B2-44AD-A342-1A5069F95DBA}" presName="parallelogram1" presStyleLbl="alignNode1" presStyleIdx="0" presStyleCnt="35"/>
      <dgm:spPr/>
    </dgm:pt>
    <dgm:pt modelId="{4D4EC0BE-1AF0-4F3D-A8D9-EAFED0388E2D}" type="pres">
      <dgm:prSet presAssocID="{BB0DD091-D3B2-44AD-A342-1A5069F95DBA}" presName="parallelogram2" presStyleLbl="alignNode1" presStyleIdx="1" presStyleCnt="35"/>
      <dgm:spPr/>
    </dgm:pt>
    <dgm:pt modelId="{9632122D-7331-43B7-8097-FDD9562BA04E}" type="pres">
      <dgm:prSet presAssocID="{BB0DD091-D3B2-44AD-A342-1A5069F95DBA}" presName="parallelogram3" presStyleLbl="alignNode1" presStyleIdx="2" presStyleCnt="35"/>
      <dgm:spPr/>
    </dgm:pt>
    <dgm:pt modelId="{1C4AFF5E-BCC0-4C42-96A0-D446C741D651}" type="pres">
      <dgm:prSet presAssocID="{BB0DD091-D3B2-44AD-A342-1A5069F95DBA}" presName="parallelogram4" presStyleLbl="alignNode1" presStyleIdx="3" presStyleCnt="35"/>
      <dgm:spPr/>
    </dgm:pt>
    <dgm:pt modelId="{6C11A291-2B9D-4D3A-9748-800B3C9DD001}" type="pres">
      <dgm:prSet presAssocID="{BB0DD091-D3B2-44AD-A342-1A5069F95DBA}" presName="parallelogram5" presStyleLbl="alignNode1" presStyleIdx="4" presStyleCnt="35"/>
      <dgm:spPr/>
    </dgm:pt>
    <dgm:pt modelId="{CB37FAFC-40C7-4AC7-ABFC-04FF98D4D461}" type="pres">
      <dgm:prSet presAssocID="{BB0DD091-D3B2-44AD-A342-1A5069F95DBA}" presName="parallelogram6" presStyleLbl="alignNode1" presStyleIdx="5" presStyleCnt="35"/>
      <dgm:spPr/>
    </dgm:pt>
    <dgm:pt modelId="{36E4126F-CD87-4B68-BBF6-138CC3507FF2}" type="pres">
      <dgm:prSet presAssocID="{BB0DD091-D3B2-44AD-A342-1A5069F95DBA}" presName="parallelogram7" presStyleLbl="alignNode1" presStyleIdx="6" presStyleCnt="35"/>
      <dgm:spPr/>
    </dgm:pt>
    <dgm:pt modelId="{97CEC0CC-3DDB-4E3C-8A35-9B2C2327BF69}" type="pres">
      <dgm:prSet presAssocID="{8DE7035B-DC0F-409A-9A36-3B19750920A0}" presName="sibTrans" presStyleCnt="0"/>
      <dgm:spPr/>
    </dgm:pt>
    <dgm:pt modelId="{025692DA-BBFF-4E10-B198-8AE3CFC7B85F}" type="pres">
      <dgm:prSet presAssocID="{5D5DEB4D-2021-416C-9D36-FA362737F367}" presName="parenttextcomposite" presStyleCnt="0"/>
      <dgm:spPr/>
    </dgm:pt>
    <dgm:pt modelId="{15D96A3C-F558-41DF-A020-899D32C27EE0}" type="pres">
      <dgm:prSet presAssocID="{5D5DEB4D-2021-416C-9D36-FA362737F367}" presName="parenttext" presStyleLbl="revTx" presStyleIdx="1" presStyleCnt="5" custScaleX="103831" custScaleY="16995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3E76B-3448-403E-B6A8-D6816DEF26AB}" type="pres">
      <dgm:prSet presAssocID="{5D5DEB4D-2021-416C-9D36-FA362737F367}" presName="parallelogramComposite" presStyleCnt="0"/>
      <dgm:spPr/>
    </dgm:pt>
    <dgm:pt modelId="{7FD4F920-0153-437E-ADDD-84956C5C3F9C}" type="pres">
      <dgm:prSet presAssocID="{5D5DEB4D-2021-416C-9D36-FA362737F367}" presName="parallelogram1" presStyleLbl="alignNode1" presStyleIdx="7" presStyleCnt="35"/>
      <dgm:spPr/>
    </dgm:pt>
    <dgm:pt modelId="{2CCC93B0-681D-4707-8D31-334CDA65ADC3}" type="pres">
      <dgm:prSet presAssocID="{5D5DEB4D-2021-416C-9D36-FA362737F367}" presName="parallelogram2" presStyleLbl="alignNode1" presStyleIdx="8" presStyleCnt="35"/>
      <dgm:spPr/>
    </dgm:pt>
    <dgm:pt modelId="{8BB224D2-3E8D-42D9-BBF3-135DB9A2BE33}" type="pres">
      <dgm:prSet presAssocID="{5D5DEB4D-2021-416C-9D36-FA362737F367}" presName="parallelogram3" presStyleLbl="alignNode1" presStyleIdx="9" presStyleCnt="35"/>
      <dgm:spPr/>
    </dgm:pt>
    <dgm:pt modelId="{9570014A-6D78-4F6C-BB98-3EB247DDB4A8}" type="pres">
      <dgm:prSet presAssocID="{5D5DEB4D-2021-416C-9D36-FA362737F367}" presName="parallelogram4" presStyleLbl="alignNode1" presStyleIdx="10" presStyleCnt="35"/>
      <dgm:spPr/>
    </dgm:pt>
    <dgm:pt modelId="{5AC56108-15F9-49ED-807D-BDDE054E95E2}" type="pres">
      <dgm:prSet presAssocID="{5D5DEB4D-2021-416C-9D36-FA362737F367}" presName="parallelogram5" presStyleLbl="alignNode1" presStyleIdx="11" presStyleCnt="35"/>
      <dgm:spPr/>
    </dgm:pt>
    <dgm:pt modelId="{513D00F2-46F3-4EC3-89AF-FE79CCF4ADA9}" type="pres">
      <dgm:prSet presAssocID="{5D5DEB4D-2021-416C-9D36-FA362737F367}" presName="parallelogram6" presStyleLbl="alignNode1" presStyleIdx="12" presStyleCnt="35"/>
      <dgm:spPr/>
    </dgm:pt>
    <dgm:pt modelId="{0FD0D6B2-224B-457A-B81F-A5D125C1D108}" type="pres">
      <dgm:prSet presAssocID="{5D5DEB4D-2021-416C-9D36-FA362737F367}" presName="parallelogram7" presStyleLbl="alignNode1" presStyleIdx="13" presStyleCnt="35"/>
      <dgm:spPr/>
    </dgm:pt>
    <dgm:pt modelId="{1B0B3A92-759C-4D45-86FD-D50E4E98C31D}" type="pres">
      <dgm:prSet presAssocID="{7FD4C328-E21B-47EC-B422-8136B28E0599}" presName="sibTrans" presStyleCnt="0"/>
      <dgm:spPr/>
    </dgm:pt>
    <dgm:pt modelId="{5AB758EB-F385-4F12-B299-40B0935CB620}" type="pres">
      <dgm:prSet presAssocID="{B391954D-5602-499A-9F06-ADA6D61C1C18}" presName="parenttextcomposite" presStyleCnt="0"/>
      <dgm:spPr/>
    </dgm:pt>
    <dgm:pt modelId="{60899EA8-17C7-42AA-8465-BC68E07001A0}" type="pres">
      <dgm:prSet presAssocID="{B391954D-5602-499A-9F06-ADA6D61C1C18}" presName="parenttext" presStyleLbl="revTx" presStyleIdx="2" presStyleCnt="5" custScaleX="107662" custScaleY="18186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23CD-BCB0-4F04-88DC-7DE10156D1A2}" type="pres">
      <dgm:prSet presAssocID="{B391954D-5602-499A-9F06-ADA6D61C1C18}" presName="parallelogramComposite" presStyleCnt="0"/>
      <dgm:spPr/>
    </dgm:pt>
    <dgm:pt modelId="{D2808FB4-D53D-4684-9AD1-A6835DE9E851}" type="pres">
      <dgm:prSet presAssocID="{B391954D-5602-499A-9F06-ADA6D61C1C18}" presName="parallelogram1" presStyleLbl="alignNode1" presStyleIdx="14" presStyleCnt="35"/>
      <dgm:spPr/>
    </dgm:pt>
    <dgm:pt modelId="{D25E2D82-AAA6-468A-978E-77CFF276E61D}" type="pres">
      <dgm:prSet presAssocID="{B391954D-5602-499A-9F06-ADA6D61C1C18}" presName="parallelogram2" presStyleLbl="alignNode1" presStyleIdx="15" presStyleCnt="35"/>
      <dgm:spPr/>
    </dgm:pt>
    <dgm:pt modelId="{5243BC76-649A-4257-87E7-AC930765E3D8}" type="pres">
      <dgm:prSet presAssocID="{B391954D-5602-499A-9F06-ADA6D61C1C18}" presName="parallelogram3" presStyleLbl="alignNode1" presStyleIdx="16" presStyleCnt="35"/>
      <dgm:spPr/>
    </dgm:pt>
    <dgm:pt modelId="{A90CDD69-3396-420B-8FD5-AB202B73BB40}" type="pres">
      <dgm:prSet presAssocID="{B391954D-5602-499A-9F06-ADA6D61C1C18}" presName="parallelogram4" presStyleLbl="alignNode1" presStyleIdx="17" presStyleCnt="35"/>
      <dgm:spPr/>
    </dgm:pt>
    <dgm:pt modelId="{49F58BB5-DAE8-4AA8-BA6D-75FDAAF70B42}" type="pres">
      <dgm:prSet presAssocID="{B391954D-5602-499A-9F06-ADA6D61C1C18}" presName="parallelogram5" presStyleLbl="alignNode1" presStyleIdx="18" presStyleCnt="35"/>
      <dgm:spPr/>
    </dgm:pt>
    <dgm:pt modelId="{FBC735C9-6658-467E-A254-F299EF5A6289}" type="pres">
      <dgm:prSet presAssocID="{B391954D-5602-499A-9F06-ADA6D61C1C18}" presName="parallelogram6" presStyleLbl="alignNode1" presStyleIdx="19" presStyleCnt="35"/>
      <dgm:spPr/>
    </dgm:pt>
    <dgm:pt modelId="{2A6837E8-15BE-4984-A44A-9235F6F928B9}" type="pres">
      <dgm:prSet presAssocID="{B391954D-5602-499A-9F06-ADA6D61C1C18}" presName="parallelogram7" presStyleLbl="alignNode1" presStyleIdx="20" presStyleCnt="35"/>
      <dgm:spPr/>
    </dgm:pt>
    <dgm:pt modelId="{5E35B711-261A-41AC-9AB7-641CD01D0AA2}" type="pres">
      <dgm:prSet presAssocID="{FCC00C63-1737-400D-A88A-909C6C70AD72}" presName="sibTrans" presStyleCnt="0"/>
      <dgm:spPr/>
    </dgm:pt>
    <dgm:pt modelId="{6124F12C-C05D-40CD-A88F-B66582EBD7A0}" type="pres">
      <dgm:prSet presAssocID="{4A96F314-5DA9-4E49-93A8-CEB8B70711E2}" presName="parenttextcomposite" presStyleCnt="0"/>
      <dgm:spPr/>
    </dgm:pt>
    <dgm:pt modelId="{513AFB3E-90F0-4274-A21B-638A5490326C}" type="pres">
      <dgm:prSet presAssocID="{4A96F314-5DA9-4E49-93A8-CEB8B70711E2}" presName="parenttext" presStyleLbl="revTx" presStyleIdx="3" presStyleCnt="5" custScaleX="108052" custScaleY="20566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764E-7B3D-49B0-88C6-558A0D23B8A0}" type="pres">
      <dgm:prSet presAssocID="{4A96F314-5DA9-4E49-93A8-CEB8B70711E2}" presName="parallelogramComposite" presStyleCnt="0"/>
      <dgm:spPr/>
    </dgm:pt>
    <dgm:pt modelId="{5EF0DBF4-5085-4100-A3E3-C49B430927F7}" type="pres">
      <dgm:prSet presAssocID="{4A96F314-5DA9-4E49-93A8-CEB8B70711E2}" presName="parallelogram1" presStyleLbl="alignNode1" presStyleIdx="21" presStyleCnt="35"/>
      <dgm:spPr/>
    </dgm:pt>
    <dgm:pt modelId="{8EA61AB5-823F-49D9-9AF4-915BAA58BD58}" type="pres">
      <dgm:prSet presAssocID="{4A96F314-5DA9-4E49-93A8-CEB8B70711E2}" presName="parallelogram2" presStyleLbl="alignNode1" presStyleIdx="22" presStyleCnt="35"/>
      <dgm:spPr/>
    </dgm:pt>
    <dgm:pt modelId="{E7D78CA0-2AF5-40AA-A7FF-1D75B1FCDBAF}" type="pres">
      <dgm:prSet presAssocID="{4A96F314-5DA9-4E49-93A8-CEB8B70711E2}" presName="parallelogram3" presStyleLbl="alignNode1" presStyleIdx="23" presStyleCnt="35"/>
      <dgm:spPr/>
    </dgm:pt>
    <dgm:pt modelId="{D5A88A0A-383A-47D8-9826-003F0562D47C}" type="pres">
      <dgm:prSet presAssocID="{4A96F314-5DA9-4E49-93A8-CEB8B70711E2}" presName="parallelogram4" presStyleLbl="alignNode1" presStyleIdx="24" presStyleCnt="35"/>
      <dgm:spPr/>
    </dgm:pt>
    <dgm:pt modelId="{0085D7B2-A2C5-4DA4-9C7E-1A04F2688B30}" type="pres">
      <dgm:prSet presAssocID="{4A96F314-5DA9-4E49-93A8-CEB8B70711E2}" presName="parallelogram5" presStyleLbl="alignNode1" presStyleIdx="25" presStyleCnt="35"/>
      <dgm:spPr/>
    </dgm:pt>
    <dgm:pt modelId="{496F3FA3-7B8A-4172-ADD5-9D62B2EB3AF5}" type="pres">
      <dgm:prSet presAssocID="{4A96F314-5DA9-4E49-93A8-CEB8B70711E2}" presName="parallelogram6" presStyleLbl="alignNode1" presStyleIdx="26" presStyleCnt="35"/>
      <dgm:spPr/>
    </dgm:pt>
    <dgm:pt modelId="{D6928FB0-E355-414C-86A8-E7B4998C4EA1}" type="pres">
      <dgm:prSet presAssocID="{4A96F314-5DA9-4E49-93A8-CEB8B70711E2}" presName="parallelogram7" presStyleLbl="alignNode1" presStyleIdx="27" presStyleCnt="35"/>
      <dgm:spPr/>
    </dgm:pt>
    <dgm:pt modelId="{DCF0A4E2-2189-4B22-83AA-E5893BB86CA5}" type="pres">
      <dgm:prSet presAssocID="{AFFED47F-903A-474E-8CF3-E46DE4B81CB3}" presName="sibTrans" presStyleCnt="0"/>
      <dgm:spPr/>
    </dgm:pt>
    <dgm:pt modelId="{7E010FFA-23C2-41E8-9D8E-8A28545014EF}" type="pres">
      <dgm:prSet presAssocID="{68A66EEA-A796-475E-8B24-43B8ECD79C24}" presName="parenttextcomposite" presStyleCnt="0"/>
      <dgm:spPr/>
    </dgm:pt>
    <dgm:pt modelId="{06C420D4-3C69-4268-8CDE-CEB917FD929C}" type="pres">
      <dgm:prSet presAssocID="{68A66EEA-A796-475E-8B24-43B8ECD79C24}" presName="parenttext" presStyleLbl="revTx" presStyleIdx="4" presStyleCnt="5" custScaleX="106181" custScaleY="16471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D69EF-7CE0-4CBE-BE02-D4114CB9DB69}" type="pres">
      <dgm:prSet presAssocID="{68A66EEA-A796-475E-8B24-43B8ECD79C24}" presName="parallelogramComposite" presStyleCnt="0"/>
      <dgm:spPr/>
    </dgm:pt>
    <dgm:pt modelId="{7AEEA391-E2BF-48AA-87F1-6DD413DE6827}" type="pres">
      <dgm:prSet presAssocID="{68A66EEA-A796-475E-8B24-43B8ECD79C24}" presName="parallelogram1" presStyleLbl="alignNode1" presStyleIdx="28" presStyleCnt="35"/>
      <dgm:spPr/>
    </dgm:pt>
    <dgm:pt modelId="{1DD8161B-3C10-48DB-824F-8468371BB427}" type="pres">
      <dgm:prSet presAssocID="{68A66EEA-A796-475E-8B24-43B8ECD79C24}" presName="parallelogram2" presStyleLbl="alignNode1" presStyleIdx="29" presStyleCnt="35"/>
      <dgm:spPr/>
    </dgm:pt>
    <dgm:pt modelId="{3BFB7430-08C2-4B5F-9432-CF7A3F9FD043}" type="pres">
      <dgm:prSet presAssocID="{68A66EEA-A796-475E-8B24-43B8ECD79C24}" presName="parallelogram3" presStyleLbl="alignNode1" presStyleIdx="30" presStyleCnt="35"/>
      <dgm:spPr/>
    </dgm:pt>
    <dgm:pt modelId="{8B357DB9-CFAD-4DC4-A022-4F4D773A4104}" type="pres">
      <dgm:prSet presAssocID="{68A66EEA-A796-475E-8B24-43B8ECD79C24}" presName="parallelogram4" presStyleLbl="alignNode1" presStyleIdx="31" presStyleCnt="35"/>
      <dgm:spPr/>
    </dgm:pt>
    <dgm:pt modelId="{E632BC63-D7BB-4A5B-8A63-1E3B845072D9}" type="pres">
      <dgm:prSet presAssocID="{68A66EEA-A796-475E-8B24-43B8ECD79C24}" presName="parallelogram5" presStyleLbl="alignNode1" presStyleIdx="32" presStyleCnt="35"/>
      <dgm:spPr/>
    </dgm:pt>
    <dgm:pt modelId="{00E3F9E5-5A75-4506-A726-F029D7F3E1A7}" type="pres">
      <dgm:prSet presAssocID="{68A66EEA-A796-475E-8B24-43B8ECD79C24}" presName="parallelogram6" presStyleLbl="alignNode1" presStyleIdx="33" presStyleCnt="35"/>
      <dgm:spPr/>
    </dgm:pt>
    <dgm:pt modelId="{485A6DFF-ED96-4BAA-BBA7-652B88FAAB04}" type="pres">
      <dgm:prSet presAssocID="{68A66EEA-A796-475E-8B24-43B8ECD79C24}" presName="parallelogram7" presStyleLbl="alignNode1" presStyleIdx="34" presStyleCnt="35"/>
      <dgm:spPr/>
    </dgm:pt>
  </dgm:ptLst>
  <dgm:cxnLst>
    <dgm:cxn modelId="{F30D2284-FBA4-46FE-A6C8-FA72F05A0976}" type="presOf" srcId="{BB0DD091-D3B2-44AD-A342-1A5069F95DBA}" destId="{2F0C6A07-C1C9-4118-94CD-DE804D1123C1}" srcOrd="0" destOrd="0" presId="urn:microsoft.com/office/officeart/2008/layout/VerticalAccentList"/>
    <dgm:cxn modelId="{001E1562-42EF-4668-A61D-844D517C032E}" type="presOf" srcId="{5D5DEB4D-2021-416C-9D36-FA362737F367}" destId="{15D96A3C-F558-41DF-A020-899D32C27EE0}" srcOrd="0" destOrd="0" presId="urn:microsoft.com/office/officeart/2008/layout/VerticalAccentList"/>
    <dgm:cxn modelId="{B3172AA8-8156-49F9-AEC0-340149A3C26D}" type="presOf" srcId="{B391954D-5602-499A-9F06-ADA6D61C1C18}" destId="{60899EA8-17C7-42AA-8465-BC68E07001A0}" srcOrd="0" destOrd="0" presId="urn:microsoft.com/office/officeart/2008/layout/VerticalAccentList"/>
    <dgm:cxn modelId="{BB64F217-CF88-4775-A63E-E70B179C6969}" srcId="{F65F6C2E-20D9-45DA-9495-80DEB1FFFE6E}" destId="{5D5DEB4D-2021-416C-9D36-FA362737F367}" srcOrd="1" destOrd="0" parTransId="{0173A397-4A45-4DC9-8BEE-0FE0B2844E80}" sibTransId="{7FD4C328-E21B-47EC-B422-8136B28E0599}"/>
    <dgm:cxn modelId="{92930B52-8DD6-412C-A403-2F395CE92E51}" srcId="{F65F6C2E-20D9-45DA-9495-80DEB1FFFE6E}" destId="{BB0DD091-D3B2-44AD-A342-1A5069F95DBA}" srcOrd="0" destOrd="0" parTransId="{B61DB42F-B32E-42F8-A72E-23995C931034}" sibTransId="{8DE7035B-DC0F-409A-9A36-3B19750920A0}"/>
    <dgm:cxn modelId="{21877EA6-1FF5-4621-AA49-4F6110B6EF4A}" srcId="{F65F6C2E-20D9-45DA-9495-80DEB1FFFE6E}" destId="{4A96F314-5DA9-4E49-93A8-CEB8B70711E2}" srcOrd="3" destOrd="0" parTransId="{26896CB5-8361-4A7D-93AD-9F3E203B2313}" sibTransId="{AFFED47F-903A-474E-8CF3-E46DE4B81CB3}"/>
    <dgm:cxn modelId="{7B91F811-A845-4CF4-AE63-F56F73B07BA3}" type="presOf" srcId="{68A66EEA-A796-475E-8B24-43B8ECD79C24}" destId="{06C420D4-3C69-4268-8CDE-CEB917FD929C}" srcOrd="0" destOrd="0" presId="urn:microsoft.com/office/officeart/2008/layout/VerticalAccentList"/>
    <dgm:cxn modelId="{118AD820-79D7-482F-AFAE-03A7D014FF59}" srcId="{F65F6C2E-20D9-45DA-9495-80DEB1FFFE6E}" destId="{B391954D-5602-499A-9F06-ADA6D61C1C18}" srcOrd="2" destOrd="0" parTransId="{4597248A-71BE-44B0-ADD5-2F628D1CE4A8}" sibTransId="{FCC00C63-1737-400D-A88A-909C6C70AD72}"/>
    <dgm:cxn modelId="{D1E43106-5E6B-44C8-8AF3-31184A47F719}" srcId="{F65F6C2E-20D9-45DA-9495-80DEB1FFFE6E}" destId="{68A66EEA-A796-475E-8B24-43B8ECD79C24}" srcOrd="4" destOrd="0" parTransId="{472F4793-D2DB-4667-B231-F776F687C045}" sibTransId="{2594B53D-8148-4D77-9185-C3E1CE7767C4}"/>
    <dgm:cxn modelId="{E6149B71-A331-4072-92CC-4DE549125BD6}" type="presOf" srcId="{F65F6C2E-20D9-45DA-9495-80DEB1FFFE6E}" destId="{5E4879E8-3C25-4D69-B40C-3BEC9A7F9AF5}" srcOrd="0" destOrd="0" presId="urn:microsoft.com/office/officeart/2008/layout/VerticalAccentList"/>
    <dgm:cxn modelId="{2A99201B-202E-4CA2-83F5-3F9E214562D1}" type="presOf" srcId="{4A96F314-5DA9-4E49-93A8-CEB8B70711E2}" destId="{513AFB3E-90F0-4274-A21B-638A5490326C}" srcOrd="0" destOrd="0" presId="urn:microsoft.com/office/officeart/2008/layout/VerticalAccentList"/>
    <dgm:cxn modelId="{2E692BCC-1694-44B2-97A7-9191EF9F03C6}" type="presParOf" srcId="{5E4879E8-3C25-4D69-B40C-3BEC9A7F9AF5}" destId="{E8BDF6F5-290B-494F-A399-A31B10A45972}" srcOrd="0" destOrd="0" presId="urn:microsoft.com/office/officeart/2008/layout/VerticalAccentList"/>
    <dgm:cxn modelId="{0B98612B-5E9A-4A5E-BEFF-98DC65B589DA}" type="presParOf" srcId="{E8BDF6F5-290B-494F-A399-A31B10A45972}" destId="{2F0C6A07-C1C9-4118-94CD-DE804D1123C1}" srcOrd="0" destOrd="0" presId="urn:microsoft.com/office/officeart/2008/layout/VerticalAccentList"/>
    <dgm:cxn modelId="{F6C9F222-F213-4FFE-9ACF-293E9EE8B0F7}" type="presParOf" srcId="{5E4879E8-3C25-4D69-B40C-3BEC9A7F9AF5}" destId="{1ACCA51D-6063-4870-BF96-0E9BAB793088}" srcOrd="1" destOrd="0" presId="urn:microsoft.com/office/officeart/2008/layout/VerticalAccentList"/>
    <dgm:cxn modelId="{936696D2-8D7F-47A8-B1D8-0DE9863E8951}" type="presParOf" srcId="{1ACCA51D-6063-4870-BF96-0E9BAB793088}" destId="{2DA96F4F-156D-4E00-8812-E3157338A38D}" srcOrd="0" destOrd="0" presId="urn:microsoft.com/office/officeart/2008/layout/VerticalAccentList"/>
    <dgm:cxn modelId="{A2DC4B90-FEDC-40BE-A15E-D289F2887DAD}" type="presParOf" srcId="{1ACCA51D-6063-4870-BF96-0E9BAB793088}" destId="{4D4EC0BE-1AF0-4F3D-A8D9-EAFED0388E2D}" srcOrd="1" destOrd="0" presId="urn:microsoft.com/office/officeart/2008/layout/VerticalAccentList"/>
    <dgm:cxn modelId="{3057EB6F-AFA5-45B1-ADA5-A271A5AB7E75}" type="presParOf" srcId="{1ACCA51D-6063-4870-BF96-0E9BAB793088}" destId="{9632122D-7331-43B7-8097-FDD9562BA04E}" srcOrd="2" destOrd="0" presId="urn:microsoft.com/office/officeart/2008/layout/VerticalAccentList"/>
    <dgm:cxn modelId="{8130586F-C0C5-4153-B0C9-B6B58F1709FB}" type="presParOf" srcId="{1ACCA51D-6063-4870-BF96-0E9BAB793088}" destId="{1C4AFF5E-BCC0-4C42-96A0-D446C741D651}" srcOrd="3" destOrd="0" presId="urn:microsoft.com/office/officeart/2008/layout/VerticalAccentList"/>
    <dgm:cxn modelId="{6A075D99-A577-462D-A2E2-B4A7199DFEBF}" type="presParOf" srcId="{1ACCA51D-6063-4870-BF96-0E9BAB793088}" destId="{6C11A291-2B9D-4D3A-9748-800B3C9DD001}" srcOrd="4" destOrd="0" presId="urn:microsoft.com/office/officeart/2008/layout/VerticalAccentList"/>
    <dgm:cxn modelId="{913D238B-1CD6-43AB-964C-B44DE86CB062}" type="presParOf" srcId="{1ACCA51D-6063-4870-BF96-0E9BAB793088}" destId="{CB37FAFC-40C7-4AC7-ABFC-04FF98D4D461}" srcOrd="5" destOrd="0" presId="urn:microsoft.com/office/officeart/2008/layout/VerticalAccentList"/>
    <dgm:cxn modelId="{2659BF40-42EF-4909-996B-ECF984480F3E}" type="presParOf" srcId="{1ACCA51D-6063-4870-BF96-0E9BAB793088}" destId="{36E4126F-CD87-4B68-BBF6-138CC3507FF2}" srcOrd="6" destOrd="0" presId="urn:microsoft.com/office/officeart/2008/layout/VerticalAccentList"/>
    <dgm:cxn modelId="{70090BDF-178D-496B-B7A9-4C6B4CC5556C}" type="presParOf" srcId="{5E4879E8-3C25-4D69-B40C-3BEC9A7F9AF5}" destId="{97CEC0CC-3DDB-4E3C-8A35-9B2C2327BF69}" srcOrd="2" destOrd="0" presId="urn:microsoft.com/office/officeart/2008/layout/VerticalAccentList"/>
    <dgm:cxn modelId="{8B3C5B69-6AB6-4867-97B0-2EE989566BBC}" type="presParOf" srcId="{5E4879E8-3C25-4D69-B40C-3BEC9A7F9AF5}" destId="{025692DA-BBFF-4E10-B198-8AE3CFC7B85F}" srcOrd="3" destOrd="0" presId="urn:microsoft.com/office/officeart/2008/layout/VerticalAccentList"/>
    <dgm:cxn modelId="{761CF7B6-092D-4C60-95BE-0AD7AAFB9A50}" type="presParOf" srcId="{025692DA-BBFF-4E10-B198-8AE3CFC7B85F}" destId="{15D96A3C-F558-41DF-A020-899D32C27EE0}" srcOrd="0" destOrd="0" presId="urn:microsoft.com/office/officeart/2008/layout/VerticalAccentList"/>
    <dgm:cxn modelId="{8BC301FC-B271-4E94-8CD1-F839C395EB8B}" type="presParOf" srcId="{5E4879E8-3C25-4D69-B40C-3BEC9A7F9AF5}" destId="{5003E76B-3448-403E-B6A8-D6816DEF26AB}" srcOrd="4" destOrd="0" presId="urn:microsoft.com/office/officeart/2008/layout/VerticalAccentList"/>
    <dgm:cxn modelId="{3DE12B06-FD4B-405F-AC7E-68B3E38CE686}" type="presParOf" srcId="{5003E76B-3448-403E-B6A8-D6816DEF26AB}" destId="{7FD4F920-0153-437E-ADDD-84956C5C3F9C}" srcOrd="0" destOrd="0" presId="urn:microsoft.com/office/officeart/2008/layout/VerticalAccentList"/>
    <dgm:cxn modelId="{E8DC8DD5-F139-4A5D-A152-AD74A4F8EDC2}" type="presParOf" srcId="{5003E76B-3448-403E-B6A8-D6816DEF26AB}" destId="{2CCC93B0-681D-4707-8D31-334CDA65ADC3}" srcOrd="1" destOrd="0" presId="urn:microsoft.com/office/officeart/2008/layout/VerticalAccentList"/>
    <dgm:cxn modelId="{A966F513-3B1A-4F36-9708-D65B1313D031}" type="presParOf" srcId="{5003E76B-3448-403E-B6A8-D6816DEF26AB}" destId="{8BB224D2-3E8D-42D9-BBF3-135DB9A2BE33}" srcOrd="2" destOrd="0" presId="urn:microsoft.com/office/officeart/2008/layout/VerticalAccentList"/>
    <dgm:cxn modelId="{82105575-7AEB-4707-9A44-FF9279EA1F42}" type="presParOf" srcId="{5003E76B-3448-403E-B6A8-D6816DEF26AB}" destId="{9570014A-6D78-4F6C-BB98-3EB247DDB4A8}" srcOrd="3" destOrd="0" presId="urn:microsoft.com/office/officeart/2008/layout/VerticalAccentList"/>
    <dgm:cxn modelId="{F8F7DA3F-066A-45C9-834D-AC7817B0D081}" type="presParOf" srcId="{5003E76B-3448-403E-B6A8-D6816DEF26AB}" destId="{5AC56108-15F9-49ED-807D-BDDE054E95E2}" srcOrd="4" destOrd="0" presId="urn:microsoft.com/office/officeart/2008/layout/VerticalAccentList"/>
    <dgm:cxn modelId="{06165339-BDD8-4EEF-8CDF-3426451061D7}" type="presParOf" srcId="{5003E76B-3448-403E-B6A8-D6816DEF26AB}" destId="{513D00F2-46F3-4EC3-89AF-FE79CCF4ADA9}" srcOrd="5" destOrd="0" presId="urn:microsoft.com/office/officeart/2008/layout/VerticalAccentList"/>
    <dgm:cxn modelId="{057E8951-9749-4C44-918E-6797655DFF61}" type="presParOf" srcId="{5003E76B-3448-403E-B6A8-D6816DEF26AB}" destId="{0FD0D6B2-224B-457A-B81F-A5D125C1D108}" srcOrd="6" destOrd="0" presId="urn:microsoft.com/office/officeart/2008/layout/VerticalAccentList"/>
    <dgm:cxn modelId="{53C551E0-2214-497D-A263-69D64A6754C1}" type="presParOf" srcId="{5E4879E8-3C25-4D69-B40C-3BEC9A7F9AF5}" destId="{1B0B3A92-759C-4D45-86FD-D50E4E98C31D}" srcOrd="5" destOrd="0" presId="urn:microsoft.com/office/officeart/2008/layout/VerticalAccentList"/>
    <dgm:cxn modelId="{7FACDCEA-D348-4D5B-8150-8B8F66D0427D}" type="presParOf" srcId="{5E4879E8-3C25-4D69-B40C-3BEC9A7F9AF5}" destId="{5AB758EB-F385-4F12-B299-40B0935CB620}" srcOrd="6" destOrd="0" presId="urn:microsoft.com/office/officeart/2008/layout/VerticalAccentList"/>
    <dgm:cxn modelId="{0E33386D-359C-410B-AC1D-CF1E12E32152}" type="presParOf" srcId="{5AB758EB-F385-4F12-B299-40B0935CB620}" destId="{60899EA8-17C7-42AA-8465-BC68E07001A0}" srcOrd="0" destOrd="0" presId="urn:microsoft.com/office/officeart/2008/layout/VerticalAccentList"/>
    <dgm:cxn modelId="{4A3BD270-2651-4359-8ADF-69CDD5BD2413}" type="presParOf" srcId="{5E4879E8-3C25-4D69-B40C-3BEC9A7F9AF5}" destId="{060D23CD-BCB0-4F04-88DC-7DE10156D1A2}" srcOrd="7" destOrd="0" presId="urn:microsoft.com/office/officeart/2008/layout/VerticalAccentList"/>
    <dgm:cxn modelId="{7DAE31FA-8A58-40F5-9B3B-C4F75F412BF7}" type="presParOf" srcId="{060D23CD-BCB0-4F04-88DC-7DE10156D1A2}" destId="{D2808FB4-D53D-4684-9AD1-A6835DE9E851}" srcOrd="0" destOrd="0" presId="urn:microsoft.com/office/officeart/2008/layout/VerticalAccentList"/>
    <dgm:cxn modelId="{DDBC60AE-A546-419F-91A8-F1E6C33E9D5D}" type="presParOf" srcId="{060D23CD-BCB0-4F04-88DC-7DE10156D1A2}" destId="{D25E2D82-AAA6-468A-978E-77CFF276E61D}" srcOrd="1" destOrd="0" presId="urn:microsoft.com/office/officeart/2008/layout/VerticalAccentList"/>
    <dgm:cxn modelId="{23E04460-647D-42D3-9097-9428B068A6E6}" type="presParOf" srcId="{060D23CD-BCB0-4F04-88DC-7DE10156D1A2}" destId="{5243BC76-649A-4257-87E7-AC930765E3D8}" srcOrd="2" destOrd="0" presId="urn:microsoft.com/office/officeart/2008/layout/VerticalAccentList"/>
    <dgm:cxn modelId="{8DB40236-7FB1-45D0-B585-4C66E658298A}" type="presParOf" srcId="{060D23CD-BCB0-4F04-88DC-7DE10156D1A2}" destId="{A90CDD69-3396-420B-8FD5-AB202B73BB40}" srcOrd="3" destOrd="0" presId="urn:microsoft.com/office/officeart/2008/layout/VerticalAccentList"/>
    <dgm:cxn modelId="{D5280168-1478-41F8-BD7A-5A41FA2079F6}" type="presParOf" srcId="{060D23CD-BCB0-4F04-88DC-7DE10156D1A2}" destId="{49F58BB5-DAE8-4AA8-BA6D-75FDAAF70B42}" srcOrd="4" destOrd="0" presId="urn:microsoft.com/office/officeart/2008/layout/VerticalAccentList"/>
    <dgm:cxn modelId="{BAE3AB9C-18B6-4DFB-ACDD-86FCD68E26FD}" type="presParOf" srcId="{060D23CD-BCB0-4F04-88DC-7DE10156D1A2}" destId="{FBC735C9-6658-467E-A254-F299EF5A6289}" srcOrd="5" destOrd="0" presId="urn:microsoft.com/office/officeart/2008/layout/VerticalAccentList"/>
    <dgm:cxn modelId="{5FE7379D-3E9C-4E77-B00B-A5F7CD859B22}" type="presParOf" srcId="{060D23CD-BCB0-4F04-88DC-7DE10156D1A2}" destId="{2A6837E8-15BE-4984-A44A-9235F6F928B9}" srcOrd="6" destOrd="0" presId="urn:microsoft.com/office/officeart/2008/layout/VerticalAccentList"/>
    <dgm:cxn modelId="{CEAC4A82-7860-40BC-B542-6FFBCDE671F1}" type="presParOf" srcId="{5E4879E8-3C25-4D69-B40C-3BEC9A7F9AF5}" destId="{5E35B711-261A-41AC-9AB7-641CD01D0AA2}" srcOrd="8" destOrd="0" presId="urn:microsoft.com/office/officeart/2008/layout/VerticalAccentList"/>
    <dgm:cxn modelId="{8BD9213D-35C8-4869-B3C2-248F60A4857C}" type="presParOf" srcId="{5E4879E8-3C25-4D69-B40C-3BEC9A7F9AF5}" destId="{6124F12C-C05D-40CD-A88F-B66582EBD7A0}" srcOrd="9" destOrd="0" presId="urn:microsoft.com/office/officeart/2008/layout/VerticalAccentList"/>
    <dgm:cxn modelId="{41A7646B-FE39-47D2-BA6E-C54890892FE9}" type="presParOf" srcId="{6124F12C-C05D-40CD-A88F-B66582EBD7A0}" destId="{513AFB3E-90F0-4274-A21B-638A5490326C}" srcOrd="0" destOrd="0" presId="urn:microsoft.com/office/officeart/2008/layout/VerticalAccentList"/>
    <dgm:cxn modelId="{B3486E2C-B4A7-4FC3-8FD3-3FF967DE51D1}" type="presParOf" srcId="{5E4879E8-3C25-4D69-B40C-3BEC9A7F9AF5}" destId="{2CB6764E-7B3D-49B0-88C6-558A0D23B8A0}" srcOrd="10" destOrd="0" presId="urn:microsoft.com/office/officeart/2008/layout/VerticalAccentList"/>
    <dgm:cxn modelId="{F1E02B3B-7EA0-49F2-9951-8F9E92EF1297}" type="presParOf" srcId="{2CB6764E-7B3D-49B0-88C6-558A0D23B8A0}" destId="{5EF0DBF4-5085-4100-A3E3-C49B430927F7}" srcOrd="0" destOrd="0" presId="urn:microsoft.com/office/officeart/2008/layout/VerticalAccentList"/>
    <dgm:cxn modelId="{C82CE96B-0BA2-4CDA-BA65-1DB24A802F8D}" type="presParOf" srcId="{2CB6764E-7B3D-49B0-88C6-558A0D23B8A0}" destId="{8EA61AB5-823F-49D9-9AF4-915BAA58BD58}" srcOrd="1" destOrd="0" presId="urn:microsoft.com/office/officeart/2008/layout/VerticalAccentList"/>
    <dgm:cxn modelId="{F9B50A3F-1243-469C-92E9-1DE38B9303DF}" type="presParOf" srcId="{2CB6764E-7B3D-49B0-88C6-558A0D23B8A0}" destId="{E7D78CA0-2AF5-40AA-A7FF-1D75B1FCDBAF}" srcOrd="2" destOrd="0" presId="urn:microsoft.com/office/officeart/2008/layout/VerticalAccentList"/>
    <dgm:cxn modelId="{161C6814-C1E1-4D25-9CF9-841BE53F0C64}" type="presParOf" srcId="{2CB6764E-7B3D-49B0-88C6-558A0D23B8A0}" destId="{D5A88A0A-383A-47D8-9826-003F0562D47C}" srcOrd="3" destOrd="0" presId="urn:microsoft.com/office/officeart/2008/layout/VerticalAccentList"/>
    <dgm:cxn modelId="{B414256B-FE4C-4370-9B76-13D5C7F50D87}" type="presParOf" srcId="{2CB6764E-7B3D-49B0-88C6-558A0D23B8A0}" destId="{0085D7B2-A2C5-4DA4-9C7E-1A04F2688B30}" srcOrd="4" destOrd="0" presId="urn:microsoft.com/office/officeart/2008/layout/VerticalAccentList"/>
    <dgm:cxn modelId="{DD938D6A-F524-4C77-A4AE-C5977B7CCFC3}" type="presParOf" srcId="{2CB6764E-7B3D-49B0-88C6-558A0D23B8A0}" destId="{496F3FA3-7B8A-4172-ADD5-9D62B2EB3AF5}" srcOrd="5" destOrd="0" presId="urn:microsoft.com/office/officeart/2008/layout/VerticalAccentList"/>
    <dgm:cxn modelId="{807CC172-F39B-49D8-BF84-1B1F1E7FF09A}" type="presParOf" srcId="{2CB6764E-7B3D-49B0-88C6-558A0D23B8A0}" destId="{D6928FB0-E355-414C-86A8-E7B4998C4EA1}" srcOrd="6" destOrd="0" presId="urn:microsoft.com/office/officeart/2008/layout/VerticalAccentList"/>
    <dgm:cxn modelId="{A5F452CB-8B63-4D99-A8B7-09B0C56CAFF5}" type="presParOf" srcId="{5E4879E8-3C25-4D69-B40C-3BEC9A7F9AF5}" destId="{DCF0A4E2-2189-4B22-83AA-E5893BB86CA5}" srcOrd="11" destOrd="0" presId="urn:microsoft.com/office/officeart/2008/layout/VerticalAccentList"/>
    <dgm:cxn modelId="{42688CA3-2524-45F8-8337-243BBCA4FBB4}" type="presParOf" srcId="{5E4879E8-3C25-4D69-B40C-3BEC9A7F9AF5}" destId="{7E010FFA-23C2-41E8-9D8E-8A28545014EF}" srcOrd="12" destOrd="0" presId="urn:microsoft.com/office/officeart/2008/layout/VerticalAccentList"/>
    <dgm:cxn modelId="{64CD32C7-3EAC-4858-9E09-075A3639B3E7}" type="presParOf" srcId="{7E010FFA-23C2-41E8-9D8E-8A28545014EF}" destId="{06C420D4-3C69-4268-8CDE-CEB917FD929C}" srcOrd="0" destOrd="0" presId="urn:microsoft.com/office/officeart/2008/layout/VerticalAccentList"/>
    <dgm:cxn modelId="{E08E3AC2-0628-4B82-9221-E37AD205F10C}" type="presParOf" srcId="{5E4879E8-3C25-4D69-B40C-3BEC9A7F9AF5}" destId="{D88D69EF-7CE0-4CBE-BE02-D4114CB9DB69}" srcOrd="13" destOrd="0" presId="urn:microsoft.com/office/officeart/2008/layout/VerticalAccentList"/>
    <dgm:cxn modelId="{7201D293-3564-4BF7-AFFA-48D55424B06F}" type="presParOf" srcId="{D88D69EF-7CE0-4CBE-BE02-D4114CB9DB69}" destId="{7AEEA391-E2BF-48AA-87F1-6DD413DE6827}" srcOrd="0" destOrd="0" presId="urn:microsoft.com/office/officeart/2008/layout/VerticalAccentList"/>
    <dgm:cxn modelId="{046AB6F2-0AD4-4672-8BA2-1E7DDE3D6EA6}" type="presParOf" srcId="{D88D69EF-7CE0-4CBE-BE02-D4114CB9DB69}" destId="{1DD8161B-3C10-48DB-824F-8468371BB427}" srcOrd="1" destOrd="0" presId="urn:microsoft.com/office/officeart/2008/layout/VerticalAccentList"/>
    <dgm:cxn modelId="{F7C82BC6-A70A-4692-9EEF-735B385AE796}" type="presParOf" srcId="{D88D69EF-7CE0-4CBE-BE02-D4114CB9DB69}" destId="{3BFB7430-08C2-4B5F-9432-CF7A3F9FD043}" srcOrd="2" destOrd="0" presId="urn:microsoft.com/office/officeart/2008/layout/VerticalAccentList"/>
    <dgm:cxn modelId="{4967925A-1352-4192-BEDB-DE1BD272065A}" type="presParOf" srcId="{D88D69EF-7CE0-4CBE-BE02-D4114CB9DB69}" destId="{8B357DB9-CFAD-4DC4-A022-4F4D773A4104}" srcOrd="3" destOrd="0" presId="urn:microsoft.com/office/officeart/2008/layout/VerticalAccentList"/>
    <dgm:cxn modelId="{058CD560-BF4B-4E41-900A-A8DACB5669E4}" type="presParOf" srcId="{D88D69EF-7CE0-4CBE-BE02-D4114CB9DB69}" destId="{E632BC63-D7BB-4A5B-8A63-1E3B845072D9}" srcOrd="4" destOrd="0" presId="urn:microsoft.com/office/officeart/2008/layout/VerticalAccentList"/>
    <dgm:cxn modelId="{1129E820-CCD9-42C4-93CD-3EA479F831C4}" type="presParOf" srcId="{D88D69EF-7CE0-4CBE-BE02-D4114CB9DB69}" destId="{00E3F9E5-5A75-4506-A726-F029D7F3E1A7}" srcOrd="5" destOrd="0" presId="urn:microsoft.com/office/officeart/2008/layout/VerticalAccentList"/>
    <dgm:cxn modelId="{627635E7-A9A3-4C45-8A5C-69B54E5DB5B4}" type="presParOf" srcId="{D88D69EF-7CE0-4CBE-BE02-D4114CB9DB69}" destId="{485A6DFF-ED96-4BAA-BBA7-652B88FAAB0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EC0DA-4E46-4611-BC90-8B785BB3D534}" type="doc">
      <dgm:prSet loTypeId="urn:microsoft.com/office/officeart/2008/layout/VerticalAccentList" loCatId="list" qsTypeId="urn:microsoft.com/office/officeart/2005/8/quickstyle/simple1#16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AC94C86E-86F6-415E-BBA3-8EB85E53A1B3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Санкции – издержки при постройке газопровода (дорогая техника и сварочные комплексы)</a:t>
          </a:r>
          <a:endParaRPr lang="ru-RU" dirty="0">
            <a:solidFill>
              <a:srgbClr val="0070C0"/>
            </a:solidFill>
          </a:endParaRPr>
        </a:p>
      </dgm:t>
    </dgm:pt>
    <dgm:pt modelId="{42576844-D29E-440E-A13F-D00044C1E881}" type="parTrans" cxnId="{C4BAAFD1-5202-4076-8814-652B738043B5}">
      <dgm:prSet/>
      <dgm:spPr/>
      <dgm:t>
        <a:bodyPr/>
        <a:lstStyle/>
        <a:p>
          <a:endParaRPr lang="ru-RU"/>
        </a:p>
      </dgm:t>
    </dgm:pt>
    <dgm:pt modelId="{E44341B1-F82E-49E2-B107-5D3C0EE44586}" type="sibTrans" cxnId="{C4BAAFD1-5202-4076-8814-652B738043B5}">
      <dgm:prSet/>
      <dgm:spPr/>
      <dgm:t>
        <a:bodyPr/>
        <a:lstStyle/>
        <a:p>
          <a:endParaRPr lang="ru-RU"/>
        </a:p>
      </dgm:t>
    </dgm:pt>
    <dgm:pt modelId="{1651262A-B651-4D9D-AD8F-7B6950868F25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</a:rPr>
            <a:t>Сложности с банковскими гарантиями</a:t>
          </a:r>
          <a:endParaRPr lang="ru-RU" sz="1600" dirty="0">
            <a:solidFill>
              <a:srgbClr val="0070C0"/>
            </a:solidFill>
          </a:endParaRPr>
        </a:p>
      </dgm:t>
    </dgm:pt>
    <dgm:pt modelId="{C73530B4-80D4-4EA9-8A44-5DA4E44B248B}" type="parTrans" cxnId="{64B642E0-76FC-4208-B696-AE3A031DF8BA}">
      <dgm:prSet/>
      <dgm:spPr/>
      <dgm:t>
        <a:bodyPr/>
        <a:lstStyle/>
        <a:p>
          <a:endParaRPr lang="ru-RU"/>
        </a:p>
      </dgm:t>
    </dgm:pt>
    <dgm:pt modelId="{E9F89450-2AB8-4F7E-8C9F-82C8321FD161}" type="sibTrans" cxnId="{64B642E0-76FC-4208-B696-AE3A031DF8BA}">
      <dgm:prSet/>
      <dgm:spPr/>
      <dgm:t>
        <a:bodyPr/>
        <a:lstStyle/>
        <a:p>
          <a:endParaRPr lang="ru-RU"/>
        </a:p>
      </dgm:t>
    </dgm:pt>
    <dgm:pt modelId="{A678DBE3-4C4A-4C4F-AA92-B2A15DEA7984}" type="pres">
      <dgm:prSet presAssocID="{F89EC0DA-4E46-4611-BC90-8B785BB3D53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9B8847D-C190-4961-8D5A-3AAF051A7097}" type="pres">
      <dgm:prSet presAssocID="{AC94C86E-86F6-415E-BBA3-8EB85E53A1B3}" presName="parenttextcomposite" presStyleCnt="0"/>
      <dgm:spPr/>
    </dgm:pt>
    <dgm:pt modelId="{BD27C6E8-EA08-4818-B886-F59702D7543F}" type="pres">
      <dgm:prSet presAssocID="{AC94C86E-86F6-415E-BBA3-8EB85E53A1B3}" presName="parenttext" presStyleLbl="revTx" presStyleIdx="0" presStyleCnt="2" custScaleX="104554" custScaleY="313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B925-74FF-4726-9AA4-9739CC9E3BEB}" type="pres">
      <dgm:prSet presAssocID="{AC94C86E-86F6-415E-BBA3-8EB85E53A1B3}" presName="parallelogramComposite" presStyleCnt="0"/>
      <dgm:spPr/>
    </dgm:pt>
    <dgm:pt modelId="{721DD968-BA7C-4F1F-8C5D-ABB878B61D96}" type="pres">
      <dgm:prSet presAssocID="{AC94C86E-86F6-415E-BBA3-8EB85E53A1B3}" presName="parallelogram1" presStyleLbl="alignNode1" presStyleIdx="0" presStyleCnt="14"/>
      <dgm:spPr/>
    </dgm:pt>
    <dgm:pt modelId="{5169C27E-837E-4484-A60A-88DFBB07D66B}" type="pres">
      <dgm:prSet presAssocID="{AC94C86E-86F6-415E-BBA3-8EB85E53A1B3}" presName="parallelogram2" presStyleLbl="alignNode1" presStyleIdx="1" presStyleCnt="14"/>
      <dgm:spPr/>
    </dgm:pt>
    <dgm:pt modelId="{19A2A491-D514-4FCF-951C-62329C5A3D39}" type="pres">
      <dgm:prSet presAssocID="{AC94C86E-86F6-415E-BBA3-8EB85E53A1B3}" presName="parallelogram3" presStyleLbl="alignNode1" presStyleIdx="2" presStyleCnt="14"/>
      <dgm:spPr/>
    </dgm:pt>
    <dgm:pt modelId="{B208F78F-FB2B-4643-B81D-5FCC88884C97}" type="pres">
      <dgm:prSet presAssocID="{AC94C86E-86F6-415E-BBA3-8EB85E53A1B3}" presName="parallelogram4" presStyleLbl="alignNode1" presStyleIdx="3" presStyleCnt="14"/>
      <dgm:spPr/>
    </dgm:pt>
    <dgm:pt modelId="{1465E6C3-FC23-4D9C-95D7-1481BC745E8A}" type="pres">
      <dgm:prSet presAssocID="{AC94C86E-86F6-415E-BBA3-8EB85E53A1B3}" presName="parallelogram5" presStyleLbl="alignNode1" presStyleIdx="4" presStyleCnt="14"/>
      <dgm:spPr/>
    </dgm:pt>
    <dgm:pt modelId="{A46367D7-8442-441D-8C73-4D2791A62F01}" type="pres">
      <dgm:prSet presAssocID="{AC94C86E-86F6-415E-BBA3-8EB85E53A1B3}" presName="parallelogram6" presStyleLbl="alignNode1" presStyleIdx="5" presStyleCnt="14"/>
      <dgm:spPr/>
    </dgm:pt>
    <dgm:pt modelId="{3D212335-7554-43DC-9DD2-DE50E946DB2B}" type="pres">
      <dgm:prSet presAssocID="{AC94C86E-86F6-415E-BBA3-8EB85E53A1B3}" presName="parallelogram7" presStyleLbl="alignNode1" presStyleIdx="6" presStyleCnt="14"/>
      <dgm:spPr/>
    </dgm:pt>
    <dgm:pt modelId="{CB012AF6-F526-4F62-A1A5-B446A0E502AE}" type="pres">
      <dgm:prSet presAssocID="{E44341B1-F82E-49E2-B107-5D3C0EE44586}" presName="sibTrans" presStyleCnt="0"/>
      <dgm:spPr/>
    </dgm:pt>
    <dgm:pt modelId="{881219AA-44D0-4EFB-927F-35F178CC4553}" type="pres">
      <dgm:prSet presAssocID="{1651262A-B651-4D9D-AD8F-7B6950868F25}" presName="parenttextcomposite" presStyleCnt="0"/>
      <dgm:spPr/>
    </dgm:pt>
    <dgm:pt modelId="{03C7648B-2485-4471-AA21-89ABBEF0FCA7}" type="pres">
      <dgm:prSet presAssocID="{1651262A-B651-4D9D-AD8F-7B6950868F25}" presName="parenttext" presStyleLbl="revTx" presStyleIdx="1" presStyleCnt="2" custScaleX="109108" custScaleY="3418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B99F4-20F5-4D80-89FA-499452A7F4F0}" type="pres">
      <dgm:prSet presAssocID="{1651262A-B651-4D9D-AD8F-7B6950868F25}" presName="parallelogramComposite" presStyleCnt="0"/>
      <dgm:spPr/>
    </dgm:pt>
    <dgm:pt modelId="{32F5D087-AAA2-4F06-9842-FBD6E9399815}" type="pres">
      <dgm:prSet presAssocID="{1651262A-B651-4D9D-AD8F-7B6950868F25}" presName="parallelogram1" presStyleLbl="alignNode1" presStyleIdx="7" presStyleCnt="14"/>
      <dgm:spPr/>
    </dgm:pt>
    <dgm:pt modelId="{053C677D-CED9-4350-AA24-DA2A6EF21243}" type="pres">
      <dgm:prSet presAssocID="{1651262A-B651-4D9D-AD8F-7B6950868F25}" presName="parallelogram2" presStyleLbl="alignNode1" presStyleIdx="8" presStyleCnt="14"/>
      <dgm:spPr/>
    </dgm:pt>
    <dgm:pt modelId="{B989ED75-36B9-4C7B-8364-E48644FAFF4A}" type="pres">
      <dgm:prSet presAssocID="{1651262A-B651-4D9D-AD8F-7B6950868F25}" presName="parallelogram3" presStyleLbl="alignNode1" presStyleIdx="9" presStyleCnt="14"/>
      <dgm:spPr/>
    </dgm:pt>
    <dgm:pt modelId="{F89FF294-74E3-4F15-8CD2-503470DF93AD}" type="pres">
      <dgm:prSet presAssocID="{1651262A-B651-4D9D-AD8F-7B6950868F25}" presName="parallelogram4" presStyleLbl="alignNode1" presStyleIdx="10" presStyleCnt="14"/>
      <dgm:spPr/>
    </dgm:pt>
    <dgm:pt modelId="{BAF2D32A-5B34-4FBB-82DC-89A0D7E83D2A}" type="pres">
      <dgm:prSet presAssocID="{1651262A-B651-4D9D-AD8F-7B6950868F25}" presName="parallelogram5" presStyleLbl="alignNode1" presStyleIdx="11" presStyleCnt="14"/>
      <dgm:spPr/>
    </dgm:pt>
    <dgm:pt modelId="{D9792709-3A53-46E2-BF89-8EBADBAB44B7}" type="pres">
      <dgm:prSet presAssocID="{1651262A-B651-4D9D-AD8F-7B6950868F25}" presName="parallelogram6" presStyleLbl="alignNode1" presStyleIdx="12" presStyleCnt="14"/>
      <dgm:spPr/>
    </dgm:pt>
    <dgm:pt modelId="{CD8ABDC6-B456-4ACA-B5EA-A73B0A1699A4}" type="pres">
      <dgm:prSet presAssocID="{1651262A-B651-4D9D-AD8F-7B6950868F25}" presName="parallelogram7" presStyleLbl="alignNode1" presStyleIdx="13" presStyleCnt="14"/>
      <dgm:spPr/>
    </dgm:pt>
  </dgm:ptLst>
  <dgm:cxnLst>
    <dgm:cxn modelId="{B4A46E11-5EDC-47F0-8BCC-9AD5A9651CA4}" type="presOf" srcId="{F89EC0DA-4E46-4611-BC90-8B785BB3D534}" destId="{A678DBE3-4C4A-4C4F-AA92-B2A15DEA7984}" srcOrd="0" destOrd="0" presId="urn:microsoft.com/office/officeart/2008/layout/VerticalAccentList"/>
    <dgm:cxn modelId="{13019119-774B-4C3B-870C-8386490CA192}" type="presOf" srcId="{1651262A-B651-4D9D-AD8F-7B6950868F25}" destId="{03C7648B-2485-4471-AA21-89ABBEF0FCA7}" srcOrd="0" destOrd="0" presId="urn:microsoft.com/office/officeart/2008/layout/VerticalAccentList"/>
    <dgm:cxn modelId="{91954C4C-06C4-41CC-96B0-7C38AB150892}" type="presOf" srcId="{AC94C86E-86F6-415E-BBA3-8EB85E53A1B3}" destId="{BD27C6E8-EA08-4818-B886-F59702D7543F}" srcOrd="0" destOrd="0" presId="urn:microsoft.com/office/officeart/2008/layout/VerticalAccentList"/>
    <dgm:cxn modelId="{C4BAAFD1-5202-4076-8814-652B738043B5}" srcId="{F89EC0DA-4E46-4611-BC90-8B785BB3D534}" destId="{AC94C86E-86F6-415E-BBA3-8EB85E53A1B3}" srcOrd="0" destOrd="0" parTransId="{42576844-D29E-440E-A13F-D00044C1E881}" sibTransId="{E44341B1-F82E-49E2-B107-5D3C0EE44586}"/>
    <dgm:cxn modelId="{64B642E0-76FC-4208-B696-AE3A031DF8BA}" srcId="{F89EC0DA-4E46-4611-BC90-8B785BB3D534}" destId="{1651262A-B651-4D9D-AD8F-7B6950868F25}" srcOrd="1" destOrd="0" parTransId="{C73530B4-80D4-4EA9-8A44-5DA4E44B248B}" sibTransId="{E9F89450-2AB8-4F7E-8C9F-82C8321FD161}"/>
    <dgm:cxn modelId="{BC22BDC8-AB5B-498C-A6EF-428497655CE2}" type="presParOf" srcId="{A678DBE3-4C4A-4C4F-AA92-B2A15DEA7984}" destId="{D9B8847D-C190-4961-8D5A-3AAF051A7097}" srcOrd="0" destOrd="0" presId="urn:microsoft.com/office/officeart/2008/layout/VerticalAccentList"/>
    <dgm:cxn modelId="{C8758FB9-8B5C-4652-BF6E-4226B4204EA9}" type="presParOf" srcId="{D9B8847D-C190-4961-8D5A-3AAF051A7097}" destId="{BD27C6E8-EA08-4818-B886-F59702D7543F}" srcOrd="0" destOrd="0" presId="urn:microsoft.com/office/officeart/2008/layout/VerticalAccentList"/>
    <dgm:cxn modelId="{B4FC317D-1A02-4389-8CC2-E26F91F64144}" type="presParOf" srcId="{A678DBE3-4C4A-4C4F-AA92-B2A15DEA7984}" destId="{B89BB925-74FF-4726-9AA4-9739CC9E3BEB}" srcOrd="1" destOrd="0" presId="urn:microsoft.com/office/officeart/2008/layout/VerticalAccentList"/>
    <dgm:cxn modelId="{9CB31483-E03B-4BDE-B642-5716DBE83B20}" type="presParOf" srcId="{B89BB925-74FF-4726-9AA4-9739CC9E3BEB}" destId="{721DD968-BA7C-4F1F-8C5D-ABB878B61D96}" srcOrd="0" destOrd="0" presId="urn:microsoft.com/office/officeart/2008/layout/VerticalAccentList"/>
    <dgm:cxn modelId="{B3C63228-A761-44E3-8A52-8019696817E1}" type="presParOf" srcId="{B89BB925-74FF-4726-9AA4-9739CC9E3BEB}" destId="{5169C27E-837E-4484-A60A-88DFBB07D66B}" srcOrd="1" destOrd="0" presId="urn:microsoft.com/office/officeart/2008/layout/VerticalAccentList"/>
    <dgm:cxn modelId="{5FDAAF0B-B02F-4851-A2AD-52E5D222D38B}" type="presParOf" srcId="{B89BB925-74FF-4726-9AA4-9739CC9E3BEB}" destId="{19A2A491-D514-4FCF-951C-62329C5A3D39}" srcOrd="2" destOrd="0" presId="urn:microsoft.com/office/officeart/2008/layout/VerticalAccentList"/>
    <dgm:cxn modelId="{7702A4EB-7E02-4D88-9CF8-97F696A8CB8B}" type="presParOf" srcId="{B89BB925-74FF-4726-9AA4-9739CC9E3BEB}" destId="{B208F78F-FB2B-4643-B81D-5FCC88884C97}" srcOrd="3" destOrd="0" presId="urn:microsoft.com/office/officeart/2008/layout/VerticalAccentList"/>
    <dgm:cxn modelId="{547B3D0A-8DD7-46E4-99B1-E1BB843F6FE8}" type="presParOf" srcId="{B89BB925-74FF-4726-9AA4-9739CC9E3BEB}" destId="{1465E6C3-FC23-4D9C-95D7-1481BC745E8A}" srcOrd="4" destOrd="0" presId="urn:microsoft.com/office/officeart/2008/layout/VerticalAccentList"/>
    <dgm:cxn modelId="{00EDA7A2-DD87-44DA-A54E-9E5150BD9170}" type="presParOf" srcId="{B89BB925-74FF-4726-9AA4-9739CC9E3BEB}" destId="{A46367D7-8442-441D-8C73-4D2791A62F01}" srcOrd="5" destOrd="0" presId="urn:microsoft.com/office/officeart/2008/layout/VerticalAccentList"/>
    <dgm:cxn modelId="{3A2AC84B-EAB6-4D83-9722-1139AF4D3329}" type="presParOf" srcId="{B89BB925-74FF-4726-9AA4-9739CC9E3BEB}" destId="{3D212335-7554-43DC-9DD2-DE50E946DB2B}" srcOrd="6" destOrd="0" presId="urn:microsoft.com/office/officeart/2008/layout/VerticalAccentList"/>
    <dgm:cxn modelId="{A1A1FD54-7542-4164-9AA5-F43E4161CC10}" type="presParOf" srcId="{A678DBE3-4C4A-4C4F-AA92-B2A15DEA7984}" destId="{CB012AF6-F526-4F62-A1A5-B446A0E502AE}" srcOrd="2" destOrd="0" presId="urn:microsoft.com/office/officeart/2008/layout/VerticalAccentList"/>
    <dgm:cxn modelId="{95E5C12E-0D40-412F-84FE-825CAE784129}" type="presParOf" srcId="{A678DBE3-4C4A-4C4F-AA92-B2A15DEA7984}" destId="{881219AA-44D0-4EFB-927F-35F178CC4553}" srcOrd="3" destOrd="0" presId="urn:microsoft.com/office/officeart/2008/layout/VerticalAccentList"/>
    <dgm:cxn modelId="{5B751E08-51D3-4410-A509-72DD86B9D8A0}" type="presParOf" srcId="{881219AA-44D0-4EFB-927F-35F178CC4553}" destId="{03C7648B-2485-4471-AA21-89ABBEF0FCA7}" srcOrd="0" destOrd="0" presId="urn:microsoft.com/office/officeart/2008/layout/VerticalAccentList"/>
    <dgm:cxn modelId="{5B77E9BD-E887-460A-A9CF-5956007D4E09}" type="presParOf" srcId="{A678DBE3-4C4A-4C4F-AA92-B2A15DEA7984}" destId="{DD0B99F4-20F5-4D80-89FA-499452A7F4F0}" srcOrd="4" destOrd="0" presId="urn:microsoft.com/office/officeart/2008/layout/VerticalAccentList"/>
    <dgm:cxn modelId="{5B5CB762-FEE9-40B1-8C40-CA71362D09BF}" type="presParOf" srcId="{DD0B99F4-20F5-4D80-89FA-499452A7F4F0}" destId="{32F5D087-AAA2-4F06-9842-FBD6E9399815}" srcOrd="0" destOrd="0" presId="urn:microsoft.com/office/officeart/2008/layout/VerticalAccentList"/>
    <dgm:cxn modelId="{80941761-5677-4EFE-A29B-63FFAD899723}" type="presParOf" srcId="{DD0B99F4-20F5-4D80-89FA-499452A7F4F0}" destId="{053C677D-CED9-4350-AA24-DA2A6EF21243}" srcOrd="1" destOrd="0" presId="urn:microsoft.com/office/officeart/2008/layout/VerticalAccentList"/>
    <dgm:cxn modelId="{03628C77-43E3-43B1-8A40-E3DDC4FA4AC2}" type="presParOf" srcId="{DD0B99F4-20F5-4D80-89FA-499452A7F4F0}" destId="{B989ED75-36B9-4C7B-8364-E48644FAFF4A}" srcOrd="2" destOrd="0" presId="urn:microsoft.com/office/officeart/2008/layout/VerticalAccentList"/>
    <dgm:cxn modelId="{29DE94E0-ABA7-41F9-BE22-E2EB0980729C}" type="presParOf" srcId="{DD0B99F4-20F5-4D80-89FA-499452A7F4F0}" destId="{F89FF294-74E3-4F15-8CD2-503470DF93AD}" srcOrd="3" destOrd="0" presId="urn:microsoft.com/office/officeart/2008/layout/VerticalAccentList"/>
    <dgm:cxn modelId="{A0B99C7F-5310-494B-A5D5-5205910EEB55}" type="presParOf" srcId="{DD0B99F4-20F5-4D80-89FA-499452A7F4F0}" destId="{BAF2D32A-5B34-4FBB-82DC-89A0D7E83D2A}" srcOrd="4" destOrd="0" presId="urn:microsoft.com/office/officeart/2008/layout/VerticalAccentList"/>
    <dgm:cxn modelId="{AE5BE42D-7450-43A8-ACA8-7341F1264BB6}" type="presParOf" srcId="{DD0B99F4-20F5-4D80-89FA-499452A7F4F0}" destId="{D9792709-3A53-46E2-BF89-8EBADBAB44B7}" srcOrd="5" destOrd="0" presId="urn:microsoft.com/office/officeart/2008/layout/VerticalAccentList"/>
    <dgm:cxn modelId="{5561140C-41BB-4CB0-BE6A-6A5C04007EE9}" type="presParOf" srcId="{DD0B99F4-20F5-4D80-89FA-499452A7F4F0}" destId="{CD8ABDC6-B456-4ACA-B5EA-A73B0A1699A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426462"/>
            <a:ext cx="7772400" cy="1217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915337"/>
            <a:ext cx="6400800" cy="1030759"/>
          </a:xfrm>
        </p:spPr>
        <p:txBody>
          <a:bodyPr>
            <a:normAutofit/>
          </a:bodyPr>
          <a:lstStyle>
            <a:lvl1pPr marL="0" indent="0" algn="r">
              <a:buNone/>
              <a:defRPr sz="19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A273-1032-4346-94D8-E9DA6B0A2F4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9AAD-3694-433B-8060-44C478F5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4AB9-785E-445C-BF2C-AD813AAC5BB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20A2-970B-44AF-9CEF-30EF86F1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708E-A9FA-4CDA-8253-F0431042939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3F05-DAC0-4100-81CD-7815FB26D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29FC-2D69-4D9C-A4F8-BB4ED013CE0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BB26-510F-46F3-BE4A-3B01B9C56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10233"/>
            <a:ext cx="8229600" cy="34358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68349"/>
            <a:ext cx="8229600" cy="2939102"/>
          </a:xfrm>
        </p:spPr>
        <p:txBody>
          <a:bodyPr/>
          <a:lstStyle>
            <a:lvl1pPr>
              <a:defRPr sz="21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6498-249A-4888-97CE-FED82097AAB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4D27-3C0D-4FF7-AB58-620FD74B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95704"/>
            <a:ext cx="7016195" cy="458115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853819"/>
            <a:ext cx="7016195" cy="3206805"/>
          </a:xfrm>
        </p:spPr>
        <p:txBody>
          <a:bodyPr/>
          <a:lstStyle>
            <a:lvl1pPr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A9A8-33A8-40E8-ACE2-2F1CA9DF40E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7B51-0485-4E4E-959F-9CF5ADBC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C1B5-1DF9-4007-A6FE-4427A46E091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E2D3-C178-4441-A5E9-EAEE5275B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CBD7-4BE2-45D3-94EB-6872F403541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662C-8980-40BB-88C3-609B7DB7F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95704"/>
            <a:ext cx="8229600" cy="458115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95406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18AC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426462"/>
            <a:ext cx="4040188" cy="2276294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1" y="95406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18AC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1" y="1426462"/>
            <a:ext cx="4041775" cy="2276294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B97E-3155-4AA5-A4D9-10E5E2551A4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A777-E418-46B9-A496-A2DF82F9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1912-75CA-4980-94D0-E3FA3D9988F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E6EF-0CD1-4FA7-AB7B-EC21666C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15FF-0E32-4578-B3E5-663E6EE4ECC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0A3A-DE66-43D8-9C4D-160461E6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A8F2-BE51-4628-B42A-33BA4474E6C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4EB3-CFAD-4C85-BA0C-0DA99914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5DC84-2334-4370-A874-531666485E1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A2D8F-277E-4089-85E8-4B5B1659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450" y="1427163"/>
            <a:ext cx="7772400" cy="1216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</a:rPr>
              <a:t>«Сила Сибири»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854325" y="2228850"/>
            <a:ext cx="4695825" cy="342900"/>
          </a:xfrm>
        </p:spPr>
        <p:txBody>
          <a:bodyPr/>
          <a:lstStyle/>
          <a:p>
            <a:r>
              <a:rPr lang="ru-RU" sz="1500" smtClean="0">
                <a:solidFill>
                  <a:srgbClr val="FFC000"/>
                </a:solidFill>
              </a:rPr>
              <a:t>Газопровод Россия-Китай-Индия</a:t>
            </a:r>
            <a:endParaRPr lang="en-US" sz="1500" smtClean="0">
              <a:solidFill>
                <a:srgbClr val="FFC000"/>
              </a:solidFill>
            </a:endParaRPr>
          </a:p>
        </p:txBody>
      </p:sp>
      <p:pic>
        <p:nvPicPr>
          <p:cNvPr id="14340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73438"/>
            <a:ext cx="3262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388" y="3716338"/>
            <a:ext cx="25003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>
            <a:spLocks noGrp="1"/>
          </p:cNvSpPr>
          <p:nvPr>
            <p:ph type="title"/>
          </p:nvPr>
        </p:nvSpPr>
        <p:spPr>
          <a:xfrm>
            <a:off x="449263" y="706438"/>
            <a:ext cx="8229600" cy="1101725"/>
          </a:xfrm>
        </p:spPr>
        <p:txBody>
          <a:bodyPr/>
          <a:lstStyle/>
          <a:p>
            <a:r>
              <a:rPr lang="ru-RU" sz="3600" b="1" smtClean="0">
                <a:solidFill>
                  <a:srgbClr val="00B0F0"/>
                </a:solidFill>
              </a:rPr>
              <a:t>Условия поставки в Индию</a:t>
            </a:r>
          </a:p>
        </p:txBody>
      </p:sp>
      <p:pic>
        <p:nvPicPr>
          <p:cNvPr id="23555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73438"/>
            <a:ext cx="3262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2438" y="1703388"/>
            <a:ext cx="82423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indent="338138"/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"Газпром" начнет поставки в Индию </a:t>
            </a:r>
          </a:p>
          <a:p>
            <a:pPr indent="338138">
              <a:buFont typeface="Wingdings" pitchFamily="2" charset="2"/>
              <a:buChar char="Ø"/>
            </a:pPr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в объеме </a:t>
            </a:r>
            <a:r>
              <a:rPr lang="ru-RU" sz="21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5 млрд. кубометров</a:t>
            </a:r>
            <a:endParaRPr lang="ru-RU" sz="21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38138">
              <a:buFont typeface="Wingdings" pitchFamily="2" charset="2"/>
              <a:buChar char="Ø"/>
            </a:pPr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следующий год </a:t>
            </a:r>
            <a:r>
              <a:rPr lang="ru-RU" sz="21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10 млрд. кубометров </a:t>
            </a:r>
            <a:endParaRPr lang="ru-RU" sz="21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38138">
              <a:buFont typeface="Wingdings" pitchFamily="2" charset="2"/>
              <a:buChar char="Ø"/>
            </a:pPr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третий год и последующие </a:t>
            </a:r>
            <a:r>
              <a:rPr lang="ru-RU" sz="21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20 млрд. кубометров </a:t>
            </a:r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 год</a:t>
            </a:r>
          </a:p>
          <a:p>
            <a:pPr indent="338138"/>
            <a:endParaRPr lang="ru-RU" sz="21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38138"/>
            <a:r>
              <a:rPr lang="ru-RU" sz="21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Цена со скидкой - </a:t>
            </a:r>
            <a:r>
              <a:rPr lang="en-US" sz="21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$280/</a:t>
            </a:r>
            <a:r>
              <a:rPr lang="ru-RU" sz="21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тыс. куб. м</a:t>
            </a:r>
          </a:p>
          <a:p>
            <a:pPr indent="338138"/>
            <a:endParaRPr lang="ru-RU" sz="2100">
              <a:solidFill>
                <a:srgbClr val="018ACF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23557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4175125"/>
            <a:ext cx="25003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4775" y="0"/>
            <a:ext cx="8896350" cy="8540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ПРИБЫЛЬ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251575" y="881063"/>
            <a:ext cx="2892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первые 3 года прибыль для РФ $4,2 млрд</a:t>
            </a:r>
            <a:r>
              <a:rPr lang="en-US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800">
                <a:latin typeface="Calibri" pitchFamily="34" charset="0"/>
                <a:ea typeface="Calibri" pitchFamily="34" charset="0"/>
                <a:cs typeface="Arial" charset="0"/>
              </a:rPr>
              <a:t>последующие 27 лет для РФ $151,2 млрд.</a:t>
            </a:r>
          </a:p>
          <a:p>
            <a:pPr marL="285750" indent="-285750"/>
            <a:endParaRPr lang="ru-RU" sz="1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при расчете прибыли от поставок газа по газопроводу «Сила Сибири» получается, что:</a:t>
            </a:r>
            <a:endParaRPr lang="ru-RU" sz="1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285750" indent="-285750" algn="ctr" eaLnBrk="0" hangingPunct="0"/>
            <a:r>
              <a:rPr lang="ru-RU" sz="1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    за </a:t>
            </a: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30</a:t>
            </a:r>
            <a:r>
              <a:rPr lang="ru-RU" sz="1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лет стабильных поставок газа прибыль        «Газпрома» составит     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$155,4 </a:t>
            </a:r>
            <a:r>
              <a:rPr lang="ru-RU" sz="1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млрд.</a:t>
            </a:r>
            <a:endParaRPr lang="ru-RU" sz="14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24579" name="Диаграмма 6"/>
          <p:cNvGraphicFramePr>
            <a:graphicFrameLocks/>
          </p:cNvGraphicFramePr>
          <p:nvPr/>
        </p:nvGraphicFramePr>
        <p:xfrm>
          <a:off x="246063" y="803275"/>
          <a:ext cx="6200775" cy="4165600"/>
        </p:xfrm>
        <a:graphic>
          <a:graphicData uri="http://schemas.openxmlformats.org/presentationml/2006/ole">
            <p:oleObj spid="_x0000_s24579" r:id="rId3" imgW="6200169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http://www.topnews.in/files/State-Bank-of-India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2873375"/>
            <a:ext cx="1946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https://im0-tub-ru.yandex.net/i?id=66f121b8dc75c126a5af79c7a4bdcc98&amp;n=33&amp;h=215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1998663"/>
            <a:ext cx="2155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850" y="0"/>
            <a:ext cx="61722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accent6">
                    <a:lumMod val="75000"/>
                  </a:schemeClr>
                </a:solidFill>
              </a:rPr>
              <a:t>Кредиты</a:t>
            </a:r>
          </a:p>
        </p:txBody>
      </p:sp>
      <p:pic>
        <p:nvPicPr>
          <p:cNvPr id="25604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73438"/>
            <a:ext cx="3262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9550" y="4175125"/>
            <a:ext cx="25003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08413" y="1158875"/>
            <a:ext cx="5038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Газпромбанк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– денежные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на сентябрь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2015: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558.2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млрд. руб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($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8.2 млрд. при курсе 1 Доллар США = 68 рублей). 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Долгосрочный кредит на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 лет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в размере 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$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28,5 млрд.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под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5%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годовых. </a:t>
            </a:r>
          </a:p>
        </p:txBody>
      </p:sp>
      <p:pic>
        <p:nvPicPr>
          <p:cNvPr id="25607" name="Picture 4" descr="http://dom-oblaka.ru/upload/medialibrary/b01/gazpromban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1068388"/>
            <a:ext cx="194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1238" y="2603500"/>
            <a:ext cx="4275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indent="338138"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лет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покроет все расходы и начнет приносить прибыль, а с кредитом компания сможет расплатиться через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лет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349625" y="280988"/>
            <a:ext cx="2405063" cy="2138362"/>
          </a:xfrm>
          <a:prstGeom prst="downArrow">
            <a:avLst>
              <a:gd name="adj1" fmla="val 2575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1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fonday.ru/images/hosting/9/9/original/99966Iax4D3ySo5Q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49313"/>
            <a:ext cx="57150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studfiles.ru/html/2706/166/html_NAaTx3aUO_.5CTu/htmlconvd-pFMEMJ_html_52b55b6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044575"/>
            <a:ext cx="34067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601663" y="2962275"/>
            <a:ext cx="3511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Проект принесет прибыль инвесторам </a:t>
            </a:r>
            <a:r>
              <a:rPr lang="ru-RU" sz="210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100">
                <a:solidFill>
                  <a:srgbClr val="C00000"/>
                </a:solidFill>
                <a:latin typeface="Calibri" pitchFamily="34" charset="0"/>
              </a:rPr>
              <a:t>NPV=</a:t>
            </a:r>
            <a:r>
              <a:rPr lang="ru-RU" sz="2100">
                <a:solidFill>
                  <a:srgbClr val="C00000"/>
                </a:solidFill>
                <a:latin typeface="Calibri" pitchFamily="34" charset="0"/>
              </a:rPr>
              <a:t>16158).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30983" y="835173"/>
          <a:ext cx="4332890" cy="393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5488230" y="297451"/>
          <a:ext cx="3703095" cy="366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663" y="280988"/>
            <a:ext cx="274796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Преимущества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1575" y="280988"/>
            <a:ext cx="22907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http://480esw-400lsw.denyo.su/images/clients/ClientLogo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3113088"/>
            <a:ext cx="25193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4063" y="862013"/>
            <a:ext cx="7940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Также есть сведения, что к строительству газопровода «Сила Сибири» в целом будет привлечено 15 российских фирм. Среди них при этом есть компания 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«Стройтрансгаз»</a:t>
            </a:r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9699" name="Picture 3" descr="http://img04.rl0.ru/pgc/518x345/54638589-2574-22ec-2574-22e3c93ab250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965325"/>
            <a:ext cx="20605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http://i.siteapi.org/eS6J1XnRJWAASXwzWPWTiGXsFuc=/fit-in/1400x1000/center/top/8166129c144bfe9.ru.s.siteapi.org/img/683dcd75ef57f50c5bb20b093433c5badfa5ae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3950" y="1965325"/>
            <a:ext cx="13922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http://rabota.mail.ru/employer-logo/7832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6788" y="1692275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http://hh.ru/employer-logo/69254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7988" y="2884488"/>
            <a:ext cx="1374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4063" y="4178300"/>
            <a:ext cx="7940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 числе иных фирм, с которыми «Газпром» может заключить контракты — 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ЕВРАКОР</a:t>
            </a:r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«Аргус Спец Монтаж»</a:t>
            </a:r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«Иркутскнефтегазстрой»</a:t>
            </a:r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«СпецМонтажПроект»</a:t>
            </a:r>
            <a:r>
              <a:rPr lang="ru-RU" sz="1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80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49263" y="0"/>
            <a:ext cx="8229600" cy="8572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Список электронных ресурсов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263" y="1044575"/>
            <a:ext cx="8397875" cy="386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www.gazprom.ru</a:t>
            </a:r>
            <a:endParaRPr lang="ru-RU" sz="2000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www.gazprombank.ru</a:t>
            </a:r>
            <a:endParaRPr lang="ru-RU" sz="2000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www.gazoprovod-sila-sibiri.ru</a:t>
            </a:r>
            <a:endParaRPr lang="ru-RU" sz="2000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www.rossia.today</a:t>
            </a:r>
            <a:r>
              <a:rPr lang="ru-RU" sz="2000" dirty="0">
                <a:latin typeface="+mn-lt"/>
              </a:rPr>
              <a:t>.</a:t>
            </a:r>
            <a:r>
              <a:rPr lang="en-US" sz="2000" dirty="0" err="1">
                <a:latin typeface="+mn-lt"/>
              </a:rPr>
              <a:t>ru</a:t>
            </a:r>
            <a:endParaRPr lang="en-US" sz="2000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www.delonovosti.ru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www.oilcapital.ru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www.trust.ua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Все расчеты произведены авторами проекта на основе новостных сводок и данных «Газпрома».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73438"/>
            <a:ext cx="3262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5588" y="854075"/>
            <a:ext cx="3359150" cy="2519363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ru-RU" sz="2325" b="1" dirty="0">
                <a:solidFill>
                  <a:schemeClr val="tx2">
                    <a:lumMod val="75000"/>
                  </a:schemeClr>
                </a:solidFill>
              </a:rPr>
              <a:t>«Сила Сибири»</a:t>
            </a:r>
            <a:r>
              <a:rPr lang="ru-RU" sz="16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650" b="1" dirty="0">
                <a:solidFill>
                  <a:srgbClr val="0070C0"/>
                </a:solidFill>
              </a:rPr>
              <a:t>строящийся магистральный газопровод для поставок газа из Якутии в Приморский край и страны Азиатско-Тихоокеанского </a:t>
            </a:r>
            <a:r>
              <a:rPr lang="ru-RU" sz="1650" b="1" dirty="0" smtClean="0">
                <a:solidFill>
                  <a:srgbClr val="0070C0"/>
                </a:solidFill>
              </a:rPr>
              <a:t>региона.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1296" y="1044700"/>
            <a:ext cx="4551774" cy="2901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C:\Users\дом\Desktop\XuKv2LOPfn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257175"/>
            <a:ext cx="9153525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128588"/>
            <a:ext cx="9001125" cy="1220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</a:t>
            </a:r>
            <a:r>
              <a:rPr lang="ru-RU" dirty="0"/>
              <a:t>предполагает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400" dirty="0" smtClean="0"/>
              <a:t>ОАО </a:t>
            </a:r>
            <a:r>
              <a:rPr lang="ru-RU" sz="2400" dirty="0"/>
              <a:t>«Газпром» продлевает газопровод «Сила Сибири»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Китая в Индию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Рисунок 5" descr="http://cs627324.vk.me/v627324624/3cda3/pUb_-b_XwcI.jpg"/>
          <p:cNvPicPr/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962" t="7474" r="1378" b="16186"/>
          <a:stretch/>
        </p:blipFill>
        <p:spPr bwMode="auto">
          <a:xfrm>
            <a:off x="36052" y="1044700"/>
            <a:ext cx="9000444" cy="3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дом\Desktop\3kI-F38m8Yo.jpg"/>
          <p:cNvPicPr>
            <a:picLocks noGrp="1"/>
          </p:cNvPicPr>
          <p:nvPr>
            <p:ph idx="1"/>
          </p:nvPr>
        </p:nvPicPr>
        <p:blipFill rotWithShape="1">
          <a:blip r:embed="rId2"/>
          <a:srcRect l="2723" t="19161" r="2389" b="23991"/>
          <a:stretch/>
        </p:blipFill>
        <p:spPr>
          <a:xfrm>
            <a:off x="57150" y="141288"/>
            <a:ext cx="4800600" cy="4878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/>
          </a:extLst>
        </p:spPr>
      </p:pic>
      <p:graphicFrame>
        <p:nvGraphicFramePr>
          <p:cNvPr id="3" name="Схема 2"/>
          <p:cNvGraphicFramePr/>
          <p:nvPr/>
        </p:nvGraphicFramePr>
        <p:xfrm>
          <a:off x="5182819" y="891993"/>
          <a:ext cx="3817625" cy="397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>
          <a:xfrm>
            <a:off x="6289675" y="1998663"/>
            <a:ext cx="1146175" cy="103187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13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3300"/>
            <a:ext cx="427672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 </a:t>
            </a:r>
            <a:r>
              <a:rPr lang="ru-RU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инвестиций: </a:t>
            </a:r>
            <a:r>
              <a:rPr lang="ru-RU" sz="2100" dirty="0">
                <a:solidFill>
                  <a:srgbClr val="0070C0"/>
                </a:solidFill>
                <a:latin typeface="+mn-lt"/>
              </a:rPr>
              <a:t>Прямые иностранные инвестиции (ПИИ</a:t>
            </a:r>
            <a:r>
              <a:rPr lang="ru-RU" sz="2100" dirty="0">
                <a:solidFill>
                  <a:srgbClr val="0070C0"/>
                </a:solidFill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70C0"/>
                </a:solidFill>
                <a:latin typeface="+mn-lt"/>
              </a:rPr>
              <a:t>Проект предполагает открытие </a:t>
            </a:r>
            <a:r>
              <a:rPr lang="ru-RU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дочерней фирмы </a:t>
            </a:r>
            <a:r>
              <a:rPr lang="ru-RU" sz="2100" dirty="0">
                <a:solidFill>
                  <a:srgbClr val="0070C0"/>
                </a:solidFill>
                <a:latin typeface="+mn-lt"/>
              </a:rPr>
              <a:t>с местом регистрации в Индии </a:t>
            </a:r>
            <a:r>
              <a:rPr lang="ru-RU" sz="2100" dirty="0">
                <a:solidFill>
                  <a:srgbClr val="0070C0"/>
                </a:solidFill>
                <a:latin typeface="+mn-lt"/>
              </a:rPr>
              <a:t>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u="sng" dirty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100" u="sng" dirty="0">
                <a:solidFill>
                  <a:srgbClr val="0070C0"/>
                </a:solidFill>
                <a:latin typeface="+mn-lt"/>
              </a:rPr>
              <a:t>. Калькутта </a:t>
            </a:r>
            <a:r>
              <a:rPr lang="ru-RU" sz="2100" dirty="0">
                <a:solidFill>
                  <a:srgbClr val="0070C0"/>
                </a:solidFill>
                <a:latin typeface="+mn-lt"/>
              </a:rPr>
              <a:t>(Западная Бенгалия)</a:t>
            </a:r>
          </a:p>
        </p:txBody>
      </p:sp>
      <p:pic>
        <p:nvPicPr>
          <p:cNvPr id="19459" name="Picture 4" descr="https://phillipkay.files.wordpress.com/2014/04/3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863" y="228600"/>
            <a:ext cx="44291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20538399">
            <a:off x="3687763" y="2663825"/>
            <a:ext cx="3924300" cy="822325"/>
          </a:xfrm>
          <a:prstGeom prst="rightArrow">
            <a:avLst>
              <a:gd name="adj1" fmla="val 12897"/>
              <a:gd name="adj2" fmla="val 1200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13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263" y="1427163"/>
            <a:ext cx="4040187" cy="22748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Уставный капитал – на 100% российский.</a:t>
            </a:r>
          </a:p>
        </p:txBody>
      </p:sp>
      <p:sp>
        <p:nvSpPr>
          <p:cNvPr id="20482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661988"/>
            <a:ext cx="4579938" cy="915987"/>
          </a:xfrm>
        </p:spPr>
        <p:txBody>
          <a:bodyPr/>
          <a:lstStyle/>
          <a:p>
            <a:r>
              <a:rPr lang="ru-RU" smtClean="0"/>
              <a:t>Размер вложений в строительство газопровода – </a:t>
            </a:r>
            <a:r>
              <a:rPr lang="ru-RU" smtClean="0">
                <a:solidFill>
                  <a:srgbClr val="FF0000"/>
                </a:solidFill>
              </a:rPr>
              <a:t>$52,4 млрд</a:t>
            </a:r>
            <a:r>
              <a:rPr lang="ru-RU" smtClean="0"/>
              <a:t>.:</a:t>
            </a:r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7088" y="1655763"/>
            <a:ext cx="4041775" cy="2276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 стороны Индии – $15,7 млрд. (30%)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 стороны России – $36,7 млрд. (70%)</a:t>
            </a:r>
            <a:endParaRPr lang="en-US" dirty="0"/>
          </a:p>
        </p:txBody>
      </p:sp>
      <p:pic>
        <p:nvPicPr>
          <p:cNvPr id="20484" name="Picture 2" descr="http://www.edwardtjgerety.com/wp-content/uploads/2014/12/India_Russia_China_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3030538"/>
            <a:ext cx="38766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9388" y="3716338"/>
            <a:ext cx="25003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49263" y="168275"/>
            <a:ext cx="8229600" cy="70485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70C0"/>
                </a:solidFill>
              </a:rPr>
              <a:t>«Сила Сибири» - Китай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973138"/>
            <a:ext cx="3789363" cy="831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</a:rPr>
              <a:t>Газпром и CNPC заключили 30-летний контракт на поставку газа до 38 млрд. кубометров газа ежегодно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0300" y="1152525"/>
            <a:ext cx="3395663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ru-RU" sz="2000" dirty="0" err="1">
                <a:solidFill>
                  <a:srgbClr val="0070C0"/>
                </a:solidFill>
              </a:rPr>
              <a:t>умма</a:t>
            </a:r>
            <a:r>
              <a:rPr lang="ru-RU" sz="2000" dirty="0">
                <a:solidFill>
                  <a:srgbClr val="0070C0"/>
                </a:solidFill>
              </a:rPr>
              <a:t> контракта 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ru-RU" sz="2000" dirty="0">
                <a:solidFill>
                  <a:srgbClr val="0070C0"/>
                </a:solidFill>
              </a:rPr>
              <a:t> $400 </a:t>
            </a:r>
            <a:r>
              <a:rPr lang="ru-RU" sz="2000" dirty="0" err="1">
                <a:solidFill>
                  <a:srgbClr val="0070C0"/>
                </a:solidFill>
              </a:rPr>
              <a:t>млрд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3513" y="3514725"/>
            <a:ext cx="3092450" cy="1323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</a:rPr>
              <a:t>Строительство началось в городе </a:t>
            </a:r>
            <a:r>
              <a:rPr lang="ru-RU" sz="1600" dirty="0" err="1">
                <a:solidFill>
                  <a:srgbClr val="0070C0"/>
                </a:solidFill>
              </a:rPr>
              <a:t>Хэйхэ</a:t>
            </a:r>
            <a:r>
              <a:rPr lang="ru-RU" sz="1600" dirty="0">
                <a:solidFill>
                  <a:srgbClr val="0070C0"/>
                </a:solidFill>
              </a:rPr>
              <a:t>, расположенном на российско-китайской границе, и завершится через три года в Шанхае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4063" y="2451100"/>
            <a:ext cx="3332162" cy="1300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>
            <a:spAutoFit/>
          </a:bodyPr>
          <a:lstStyle/>
          <a:p>
            <a:pPr indent="338138">
              <a:defRPr/>
            </a:pPr>
            <a:r>
              <a:rPr lang="ru-RU" sz="16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CNPC</a:t>
            </a:r>
            <a:r>
              <a:rPr lang="en-US" sz="16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заверила российских партнеров, что все 3,17 тыс. км китайского отрезка трубопровода будут построены в срок — к 2018 году.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4398963"/>
            <a:ext cx="4543425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70C0"/>
                </a:solidFill>
              </a:rPr>
              <a:t>«Сила Сибири» - 60 </a:t>
            </a:r>
            <a:r>
              <a:rPr lang="ru-RU" sz="1800" dirty="0">
                <a:solidFill>
                  <a:srgbClr val="0070C0"/>
                </a:solidFill>
              </a:rPr>
              <a:t>млрд. </a:t>
            </a:r>
            <a:r>
              <a:rPr lang="ru-RU" sz="1800" dirty="0">
                <a:solidFill>
                  <a:srgbClr val="0070C0"/>
                </a:solidFill>
              </a:rPr>
              <a:t>куб. м газа в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6775" y="2232025"/>
            <a:ext cx="2976563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</a:rPr>
              <a:t>Годовая выручка от поставок газа в Китай более $20 млрд.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824038" y="260350"/>
            <a:ext cx="6172200" cy="457200"/>
          </a:xfrm>
        </p:spPr>
        <p:txBody>
          <a:bodyPr/>
          <a:lstStyle/>
          <a:p>
            <a:r>
              <a:rPr lang="ru-RU" sz="3600" b="1" smtClean="0">
                <a:solidFill>
                  <a:srgbClr val="FFC000"/>
                </a:solidFill>
              </a:rPr>
              <a:t>«Сила Сибири» - Индия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49263" y="954088"/>
            <a:ext cx="4040187" cy="479425"/>
          </a:xfrm>
        </p:spPr>
        <p:txBody>
          <a:bodyPr/>
          <a:lstStyle/>
          <a:p>
            <a:r>
              <a:rPr lang="ru-RU" sz="2700" smtClean="0"/>
              <a:t>Общие сведения: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263" y="1427163"/>
            <a:ext cx="4040187" cy="2976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/>
              <a:t>Потребление газа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млрд.куб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/>
              <a:t>Собственная добыча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млрд.куб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Заинтересована в поставке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2000" dirty="0" smtClean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20млрд.куб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eastcoastdaily.in/wp-content/uploads/2015/01/ind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885" y="1192037"/>
            <a:ext cx="4718174" cy="335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374</Words>
  <Application>Microsoft Office PowerPoint</Application>
  <PresentationFormat>Экран (16:9)</PresentationFormat>
  <Paragraphs>67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Times New Roman</vt:lpstr>
      <vt:lpstr>Wingdings</vt:lpstr>
      <vt:lpstr>Office Theme</vt:lpstr>
      <vt:lpstr>Диаграмма Microsoft Excel</vt:lpstr>
      <vt:lpstr>«Сила Сибири»</vt:lpstr>
      <vt:lpstr>«Сила Сибири» — строящийся магистральный газопровод для поставок газа из Якутии в Приморский край и страны Азиатско-Тихоокеанского региона.</vt:lpstr>
      <vt:lpstr>Слайд 3</vt:lpstr>
      <vt:lpstr>Проект предполагает: ОАО «Газпром» продлевает газопровод «Сила Сибири» из Китая в Индию </vt:lpstr>
      <vt:lpstr>Слайд 5</vt:lpstr>
      <vt:lpstr>Слайд 6</vt:lpstr>
      <vt:lpstr>Слайд 7</vt:lpstr>
      <vt:lpstr>«Сила Сибири» - Китай</vt:lpstr>
      <vt:lpstr>«Сила Сибири» - Индия</vt:lpstr>
      <vt:lpstr>Условия поставки в Индию</vt:lpstr>
      <vt:lpstr>ПРИБЫЛЬ</vt:lpstr>
      <vt:lpstr>Кредиты</vt:lpstr>
      <vt:lpstr>Слайд 13</vt:lpstr>
      <vt:lpstr>Слайд 14</vt:lpstr>
      <vt:lpstr>Слайд 15</vt:lpstr>
      <vt:lpstr>Слайд 16</vt:lpstr>
      <vt:lpstr>Список электронных ресурсов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54</cp:revision>
  <dcterms:created xsi:type="dcterms:W3CDTF">2013-08-21T19:17:07Z</dcterms:created>
  <dcterms:modified xsi:type="dcterms:W3CDTF">2019-02-28T15:36:57Z</dcterms:modified>
</cp:coreProperties>
</file>