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notesSlides/notesSlide27.xml" ContentType="application/vnd.openxmlformats-officedocument.presentationml.notesSlid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notesSlides/notesSlide30.xml" ContentType="application/vnd.openxmlformats-officedocument.presentationml.notesSlid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36.xml" ContentType="application/vnd.openxmlformats-officedocument.drawingml.diagramStyle+xml"/>
  <Override PartName="/ppt/diagrams/drawing37.xml" ContentType="application/vnd.ms-office.drawingml.diagramDrawing+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quickStyle22.xml" ContentType="application/vnd.openxmlformats-officedocument.drawingml.diagramStyle+xml"/>
  <Override PartName="/ppt/notesSlides/notesSlide21.xml" ContentType="application/vnd.openxmlformats-officedocument.presentationml.notesSlide+xml"/>
  <Override PartName="/ppt/diagrams/drawing23.xml" ContentType="application/vnd.ms-office.drawingml.diagramDrawing+xml"/>
  <Override PartName="/ppt/diagrams/colors29.xml" ContentType="application/vnd.openxmlformats-officedocument.drawingml.diagramColors+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diagrams/data41.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notesSlides/notesSlide26.xml" ContentType="application/vnd.openxmlformats-officedocument.presentationml.notesSlide+xml"/>
  <Override PartName="/ppt/diagrams/drawing28.xml" ContentType="application/vnd.ms-office.drawingml.diagramDrawing+xml"/>
  <Override PartName="/ppt/diagrams/layout38.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7.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notesSlides/notesSlide31.xml" ContentType="application/vnd.openxmlformats-officedocument.presentationml.notesSlide+xml"/>
  <Override PartName="/ppt/diagrams/colors3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notesSlides/notesSlide25.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40" r:id="rId2"/>
    <p:sldId id="341" r:id="rId3"/>
    <p:sldId id="342" r:id="rId4"/>
    <p:sldId id="256" r:id="rId5"/>
    <p:sldId id="257" r:id="rId6"/>
    <p:sldId id="297" r:id="rId7"/>
    <p:sldId id="298" r:id="rId8"/>
    <p:sldId id="299" r:id="rId9"/>
    <p:sldId id="300" r:id="rId10"/>
    <p:sldId id="301" r:id="rId11"/>
    <p:sldId id="292" r:id="rId12"/>
    <p:sldId id="302" r:id="rId13"/>
    <p:sldId id="303" r:id="rId14"/>
    <p:sldId id="304" r:id="rId15"/>
    <p:sldId id="293" r:id="rId16"/>
    <p:sldId id="305" r:id="rId17"/>
    <p:sldId id="295" r:id="rId18"/>
    <p:sldId id="306" r:id="rId19"/>
    <p:sldId id="307" r:id="rId20"/>
    <p:sldId id="308" r:id="rId21"/>
    <p:sldId id="294" r:id="rId22"/>
    <p:sldId id="343" r:id="rId23"/>
    <p:sldId id="309" r:id="rId24"/>
    <p:sldId id="310" r:id="rId25"/>
    <p:sldId id="311" r:id="rId26"/>
    <p:sldId id="312" r:id="rId27"/>
    <p:sldId id="345" r:id="rId28"/>
    <p:sldId id="313" r:id="rId29"/>
    <p:sldId id="314" r:id="rId30"/>
    <p:sldId id="346" r:id="rId31"/>
    <p:sldId id="315" r:id="rId32"/>
    <p:sldId id="316" r:id="rId33"/>
    <p:sldId id="317" r:id="rId34"/>
    <p:sldId id="318" r:id="rId35"/>
    <p:sldId id="319" r:id="rId36"/>
    <p:sldId id="320" r:id="rId37"/>
    <p:sldId id="321" r:id="rId38"/>
    <p:sldId id="322" r:id="rId39"/>
    <p:sldId id="323" r:id="rId40"/>
    <p:sldId id="324" r:id="rId41"/>
    <p:sldId id="325" r:id="rId42"/>
    <p:sldId id="347" r:id="rId43"/>
    <p:sldId id="326" r:id="rId44"/>
    <p:sldId id="327" r:id="rId45"/>
    <p:sldId id="328" r:id="rId46"/>
    <p:sldId id="329" r:id="rId47"/>
    <p:sldId id="330" r:id="rId48"/>
    <p:sldId id="331" r:id="rId49"/>
    <p:sldId id="332" r:id="rId50"/>
    <p:sldId id="349" r:id="rId51"/>
    <p:sldId id="348" r:id="rId52"/>
    <p:sldId id="333" r:id="rId53"/>
    <p:sldId id="350" r:id="rId54"/>
    <p:sldId id="334" r:id="rId55"/>
    <p:sldId id="335" r:id="rId56"/>
    <p:sldId id="336" r:id="rId57"/>
    <p:sldId id="337" r:id="rId58"/>
    <p:sldId id="338" r:id="rId59"/>
    <p:sldId id="339" r:id="rId60"/>
  </p:sldIdLst>
  <p:sldSz cx="9144000" cy="6858000" type="screen4x3"/>
  <p:notesSz cx="6858000" cy="9144000"/>
  <p:custDataLst>
    <p:tags r:id="rId62"/>
  </p:custDataLst>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006600"/>
    <a:srgbClr val="339933"/>
    <a:srgbClr val="CCFFCC"/>
    <a:srgbClr val="FF00FF"/>
    <a:srgbClr val="660066"/>
    <a:srgbClr val="6400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444" autoAdjust="0"/>
  </p:normalViewPr>
  <p:slideViewPr>
    <p:cSldViewPr>
      <p:cViewPr>
        <p:scale>
          <a:sx n="77" d="100"/>
          <a:sy n="77" d="100"/>
        </p:scale>
        <p:origin x="-9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40.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E7290-7296-43EC-80BE-27571749CAA7}"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ru-RU"/>
        </a:p>
      </dgm:t>
    </dgm:pt>
    <dgm:pt modelId="{91960ED8-3863-46D8-994B-3FD3DEC2E72B}">
      <dgm:prSet phldrT="[Текст]" custT="1"/>
      <dgm:spPr/>
      <dgm:t>
        <a:bodyPr/>
        <a:lstStyle/>
        <a:p>
          <a:r>
            <a:rPr lang="ru-RU" sz="1400" b="1" dirty="0" smtClean="0">
              <a:solidFill>
                <a:srgbClr val="000099"/>
              </a:solidFill>
              <a:latin typeface="Arial" pitchFamily="34" charset="0"/>
              <a:cs typeface="Arial" pitchFamily="34" charset="0"/>
            </a:rPr>
            <a:t>ЧТО ввозится?</a:t>
          </a:r>
          <a:endParaRPr lang="ru-RU" sz="1400" b="1" dirty="0">
            <a:solidFill>
              <a:srgbClr val="000099"/>
            </a:solidFill>
            <a:latin typeface="Arial" pitchFamily="34" charset="0"/>
            <a:cs typeface="Arial" pitchFamily="34" charset="0"/>
          </a:endParaRPr>
        </a:p>
      </dgm:t>
    </dgm:pt>
    <dgm:pt modelId="{9457129A-DE4F-4E46-B3B1-B671810FADF1}" type="parTrans" cxnId="{B7D6453F-0C3B-45E4-AAD4-C43B8D2B1A89}">
      <dgm:prSet/>
      <dgm:spPr/>
      <dgm:t>
        <a:bodyPr/>
        <a:lstStyle/>
        <a:p>
          <a:endParaRPr lang="ru-RU"/>
        </a:p>
      </dgm:t>
    </dgm:pt>
    <dgm:pt modelId="{4A47BFA8-9A32-4FE0-B120-6A3B1E17FA23}" type="sibTrans" cxnId="{B7D6453F-0C3B-45E4-AAD4-C43B8D2B1A89}">
      <dgm:prSet/>
      <dgm:spPr/>
      <dgm:t>
        <a:bodyPr/>
        <a:lstStyle/>
        <a:p>
          <a:endParaRPr lang="ru-RU"/>
        </a:p>
      </dgm:t>
    </dgm:pt>
    <dgm:pt modelId="{20C7E3D2-45B5-4DDE-A3EA-66754774C3F2}">
      <dgm:prSet phldrT="[Текст]" custT="1"/>
      <dgm:spPr/>
      <dgm:t>
        <a:bodyPr/>
        <a:lstStyle/>
        <a:p>
          <a:r>
            <a:rPr lang="ru-RU" sz="1600" b="1" dirty="0" smtClean="0">
              <a:solidFill>
                <a:srgbClr val="000099"/>
              </a:solidFill>
              <a:latin typeface="Arial" pitchFamily="34" charset="0"/>
              <a:cs typeface="Arial" pitchFamily="34" charset="0"/>
            </a:rPr>
            <a:t>ИНОСТРАННЫЕ ТОВАРЫ</a:t>
          </a:r>
          <a:endParaRPr lang="ru-RU" sz="1600" b="1" dirty="0">
            <a:solidFill>
              <a:srgbClr val="000099"/>
            </a:solidFill>
            <a:latin typeface="Arial" pitchFamily="34" charset="0"/>
            <a:cs typeface="Arial" pitchFamily="34" charset="0"/>
          </a:endParaRPr>
        </a:p>
      </dgm:t>
    </dgm:pt>
    <dgm:pt modelId="{CDF6BFED-C1A2-463B-9E66-13E1057D70A1}" type="parTrans" cxnId="{88580E08-685C-4DD1-95A9-1F79D5C79585}">
      <dgm:prSet/>
      <dgm:spPr/>
      <dgm:t>
        <a:bodyPr/>
        <a:lstStyle/>
        <a:p>
          <a:endParaRPr lang="ru-RU"/>
        </a:p>
      </dgm:t>
    </dgm:pt>
    <dgm:pt modelId="{5F2B9268-C9B4-4F3C-BE6D-81CE0D8E4F04}" type="sibTrans" cxnId="{88580E08-685C-4DD1-95A9-1F79D5C79585}">
      <dgm:prSet/>
      <dgm:spPr/>
      <dgm:t>
        <a:bodyPr/>
        <a:lstStyle/>
        <a:p>
          <a:endParaRPr lang="ru-RU"/>
        </a:p>
      </dgm:t>
    </dgm:pt>
    <dgm:pt modelId="{B7565467-B126-4F73-B0F2-8B03D5A08F53}">
      <dgm:prSet phldrT="[Текст]" custT="1"/>
      <dgm:spPr/>
      <dgm:t>
        <a:bodyPr/>
        <a:lstStyle/>
        <a:p>
          <a:r>
            <a:rPr lang="ru-RU" sz="1400" b="1" dirty="0" smtClean="0">
              <a:solidFill>
                <a:srgbClr val="006600"/>
              </a:solidFill>
              <a:latin typeface="Arial" pitchFamily="34" charset="0"/>
              <a:cs typeface="Arial" pitchFamily="34" charset="0"/>
            </a:rPr>
            <a:t>КУДА ввозятся?</a:t>
          </a:r>
        </a:p>
        <a:p>
          <a:endParaRPr lang="ru-RU" sz="800" b="1" dirty="0" smtClean="0">
            <a:solidFill>
              <a:srgbClr val="006600"/>
            </a:solidFill>
            <a:latin typeface="Arial" pitchFamily="34" charset="0"/>
            <a:cs typeface="Arial" pitchFamily="34" charset="0"/>
          </a:endParaRPr>
        </a:p>
        <a:p>
          <a:r>
            <a:rPr lang="ru-RU" sz="1400" b="1" dirty="0" smtClean="0">
              <a:solidFill>
                <a:srgbClr val="006600"/>
              </a:solidFill>
              <a:latin typeface="Arial" pitchFamily="34" charset="0"/>
              <a:cs typeface="Arial" pitchFamily="34" charset="0"/>
            </a:rPr>
            <a:t>ГДЕ используются?</a:t>
          </a:r>
          <a:endParaRPr lang="ru-RU" sz="1400" b="1" dirty="0">
            <a:solidFill>
              <a:srgbClr val="006600"/>
            </a:solidFill>
            <a:latin typeface="Arial" pitchFamily="34" charset="0"/>
            <a:cs typeface="Arial" pitchFamily="34" charset="0"/>
          </a:endParaRPr>
        </a:p>
      </dgm:t>
    </dgm:pt>
    <dgm:pt modelId="{5029DAD8-A470-4CE1-A28C-8B6B2B9E83CC}" type="parTrans" cxnId="{8C2A03FE-A635-40E9-BB91-A404C13B1CAD}">
      <dgm:prSet/>
      <dgm:spPr/>
      <dgm:t>
        <a:bodyPr/>
        <a:lstStyle/>
        <a:p>
          <a:endParaRPr lang="ru-RU"/>
        </a:p>
      </dgm:t>
    </dgm:pt>
    <dgm:pt modelId="{9E60F4A1-E915-4A8E-B175-AC3FF1A4F502}" type="sibTrans" cxnId="{8C2A03FE-A635-40E9-BB91-A404C13B1CAD}">
      <dgm:prSet/>
      <dgm:spPr/>
      <dgm:t>
        <a:bodyPr/>
        <a:lstStyle/>
        <a:p>
          <a:endParaRPr lang="ru-RU"/>
        </a:p>
      </dgm:t>
    </dgm:pt>
    <dgm:pt modelId="{11FB5591-F9AE-4A1C-84BF-4852729EF79F}">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rPr>
            <a:t> </a:t>
          </a:r>
          <a:r>
            <a:rPr lang="ru-RU" sz="1600" b="1" dirty="0" smtClean="0">
              <a:solidFill>
                <a:srgbClr val="006600"/>
              </a:solidFill>
              <a:latin typeface="Arial" pitchFamily="34" charset="0"/>
              <a:cs typeface="Arial" pitchFamily="34" charset="0"/>
            </a:rPr>
            <a:t>на таможенной территории                      таможенного союза </a:t>
          </a:r>
          <a:endParaRPr lang="ru-RU" sz="1600" b="1" dirty="0">
            <a:solidFill>
              <a:srgbClr val="006600"/>
            </a:solidFill>
            <a:latin typeface="Arial" pitchFamily="34" charset="0"/>
            <a:cs typeface="Arial" pitchFamily="34" charset="0"/>
          </a:endParaRPr>
        </a:p>
      </dgm:t>
    </dgm:pt>
    <dgm:pt modelId="{4B5D4699-7AD0-4650-9CBF-7CA12CC08A27}" type="parTrans" cxnId="{360DB3A0-C0CE-4E02-BC40-1CC4BE99791F}">
      <dgm:prSet/>
      <dgm:spPr/>
      <dgm:t>
        <a:bodyPr/>
        <a:lstStyle/>
        <a:p>
          <a:endParaRPr lang="ru-RU"/>
        </a:p>
      </dgm:t>
    </dgm:pt>
    <dgm:pt modelId="{4EA53D79-8151-48EE-B412-42D57113565F}" type="sibTrans" cxnId="{360DB3A0-C0CE-4E02-BC40-1CC4BE99791F}">
      <dgm:prSet/>
      <dgm:spPr/>
      <dgm:t>
        <a:bodyPr/>
        <a:lstStyle/>
        <a:p>
          <a:endParaRPr lang="ru-RU"/>
        </a:p>
      </dgm:t>
    </dgm:pt>
    <dgm:pt modelId="{AD439D73-1BF0-464A-A4F0-981C4317F0B5}">
      <dgm:prSet phldrT="[Текст]" custT="1"/>
      <dgm:spPr/>
      <dgm:t>
        <a:bodyPr/>
        <a:lstStyle/>
        <a:p>
          <a:r>
            <a:rPr lang="ru-RU" sz="1400" b="1" dirty="0" smtClean="0">
              <a:solidFill>
                <a:schemeClr val="accent3">
                  <a:lumMod val="75000"/>
                </a:schemeClr>
              </a:solidFill>
              <a:latin typeface="Arial" pitchFamily="34" charset="0"/>
              <a:cs typeface="Arial" pitchFamily="34" charset="0"/>
            </a:rPr>
            <a:t>ЗАЧЕМ ввозятся?</a:t>
          </a:r>
        </a:p>
        <a:p>
          <a:endParaRPr lang="ru-RU" sz="800" b="1" dirty="0" smtClean="0">
            <a:solidFill>
              <a:schemeClr val="accent3">
                <a:lumMod val="75000"/>
              </a:schemeClr>
            </a:solidFill>
            <a:latin typeface="Arial" pitchFamily="34" charset="0"/>
            <a:cs typeface="Arial" pitchFamily="34" charset="0"/>
          </a:endParaRPr>
        </a:p>
        <a:p>
          <a:r>
            <a:rPr lang="ru-RU" sz="1400" b="1" dirty="0" smtClean="0">
              <a:solidFill>
                <a:schemeClr val="accent3">
                  <a:lumMod val="75000"/>
                </a:schemeClr>
              </a:solidFill>
              <a:latin typeface="Arial" pitchFamily="34" charset="0"/>
              <a:cs typeface="Arial" pitchFamily="34" charset="0"/>
            </a:rPr>
            <a:t>ЦЕЛЬ?</a:t>
          </a:r>
        </a:p>
        <a:p>
          <a:endParaRPr lang="ru-RU" sz="800" b="1" dirty="0" smtClean="0">
            <a:solidFill>
              <a:schemeClr val="accent3">
                <a:lumMod val="75000"/>
              </a:schemeClr>
            </a:solidFill>
            <a:latin typeface="Arial" pitchFamily="34" charset="0"/>
            <a:cs typeface="Arial" pitchFamily="34" charset="0"/>
          </a:endParaRPr>
        </a:p>
        <a:p>
          <a:r>
            <a:rPr lang="ru-RU" sz="1400" b="1" dirty="0" smtClean="0">
              <a:solidFill>
                <a:schemeClr val="accent3">
                  <a:lumMod val="75000"/>
                </a:schemeClr>
              </a:solidFill>
              <a:latin typeface="Arial" pitchFamily="34" charset="0"/>
              <a:cs typeface="Arial" pitchFamily="34" charset="0"/>
            </a:rPr>
            <a:t>ОСОБЕННОСТИ?</a:t>
          </a:r>
          <a:endParaRPr lang="ru-RU" sz="1400" b="1" dirty="0">
            <a:solidFill>
              <a:schemeClr val="accent3">
                <a:lumMod val="75000"/>
              </a:schemeClr>
            </a:solidFill>
            <a:latin typeface="Arial" pitchFamily="34" charset="0"/>
            <a:cs typeface="Arial" pitchFamily="34" charset="0"/>
          </a:endParaRPr>
        </a:p>
      </dgm:t>
    </dgm:pt>
    <dgm:pt modelId="{9A0F9051-6388-4013-8932-3530611893AF}" type="parTrans" cxnId="{AC245C2B-F81C-4AE1-BDA1-442CACC00B89}">
      <dgm:prSet/>
      <dgm:spPr/>
      <dgm:t>
        <a:bodyPr/>
        <a:lstStyle/>
        <a:p>
          <a:endParaRPr lang="ru-RU"/>
        </a:p>
      </dgm:t>
    </dgm:pt>
    <dgm:pt modelId="{4BDFD7F8-624E-44AC-B61E-78EBB11A1AFC}" type="sibTrans" cxnId="{AC245C2B-F81C-4AE1-BDA1-442CACC00B89}">
      <dgm:prSet/>
      <dgm:spPr/>
      <dgm:t>
        <a:bodyPr/>
        <a:lstStyle/>
        <a:p>
          <a:endParaRPr lang="ru-RU"/>
        </a:p>
      </dgm:t>
    </dgm:pt>
    <dgm:pt modelId="{703A56FA-09FA-46CC-959B-82C24A5F4568}">
      <dgm:prSet phldrT="[Текст]" custT="1"/>
      <dgm:spPr/>
      <dgm:t>
        <a:bodyPr/>
        <a:lstStyle/>
        <a:p>
          <a:r>
            <a:rPr lang="ru-RU" sz="1600" b="1" dirty="0" smtClean="0">
              <a:solidFill>
                <a:schemeClr val="accent3">
                  <a:lumMod val="75000"/>
                </a:schemeClr>
              </a:solidFill>
              <a:latin typeface="Arial" pitchFamily="34" charset="0"/>
              <a:cs typeface="Arial" pitchFamily="34" charset="0"/>
            </a:rPr>
            <a:t>находятся и используются</a:t>
          </a:r>
          <a:endParaRPr lang="ru-RU" sz="1600" b="1" dirty="0">
            <a:solidFill>
              <a:schemeClr val="accent3">
                <a:lumMod val="75000"/>
              </a:schemeClr>
            </a:solidFill>
            <a:latin typeface="Arial" pitchFamily="34" charset="0"/>
            <a:cs typeface="Arial" pitchFamily="34" charset="0"/>
          </a:endParaRPr>
        </a:p>
      </dgm:t>
    </dgm:pt>
    <dgm:pt modelId="{4591BEE7-A255-4012-A539-D0ADC801A606}" type="parTrans" cxnId="{66E05605-4F59-4CA9-902D-E121B0A43420}">
      <dgm:prSet/>
      <dgm:spPr/>
      <dgm:t>
        <a:bodyPr/>
        <a:lstStyle/>
        <a:p>
          <a:endParaRPr lang="ru-RU"/>
        </a:p>
      </dgm:t>
    </dgm:pt>
    <dgm:pt modelId="{888B04DA-4FC5-4542-913C-AC5E21088D6D}" type="sibTrans" cxnId="{66E05605-4F59-4CA9-902D-E121B0A43420}">
      <dgm:prSet/>
      <dgm:spPr/>
      <dgm:t>
        <a:bodyPr/>
        <a:lstStyle/>
        <a:p>
          <a:endParaRPr lang="ru-RU"/>
        </a:p>
      </dgm:t>
    </dgm:pt>
    <dgm:pt modelId="{A8FD9404-28FB-492A-A509-F574C81381EC}">
      <dgm:prSet custT="1"/>
      <dgm:spPr/>
      <dgm:t>
        <a:bodyPr/>
        <a:lstStyle/>
        <a:p>
          <a:endParaRPr lang="ru-RU" sz="1600" b="1" dirty="0" smtClean="0">
            <a:solidFill>
              <a:srgbClr val="7B1E0F"/>
            </a:solidFill>
            <a:latin typeface="Arial" pitchFamily="34" charset="0"/>
            <a:cs typeface="Arial" pitchFamily="34" charset="0"/>
          </a:endParaRPr>
        </a:p>
      </dgm:t>
    </dgm:pt>
    <dgm:pt modelId="{F07B4977-215F-4679-BB9E-9466CA08EE54}" type="parTrans" cxnId="{E5126314-DA93-42E0-A6E3-F34370882B48}">
      <dgm:prSet/>
      <dgm:spPr/>
      <dgm:t>
        <a:bodyPr/>
        <a:lstStyle/>
        <a:p>
          <a:endParaRPr lang="ru-RU"/>
        </a:p>
      </dgm:t>
    </dgm:pt>
    <dgm:pt modelId="{33A5FE52-C6DD-4BEF-8452-451560D1288B}" type="sibTrans" cxnId="{E5126314-DA93-42E0-A6E3-F34370882B48}">
      <dgm:prSet/>
      <dgm:spPr/>
      <dgm:t>
        <a:bodyPr/>
        <a:lstStyle/>
        <a:p>
          <a:endParaRPr lang="ru-RU"/>
        </a:p>
      </dgm:t>
    </dgm:pt>
    <dgm:pt modelId="{BA776580-2205-4917-AFC3-1AB14F587C57}">
      <dgm:prSet custT="1"/>
      <dgm:spPr/>
      <dgm:t>
        <a:bodyPr/>
        <a:lstStyle/>
        <a:p>
          <a:endParaRPr lang="ru-RU" sz="1600" b="1" dirty="0">
            <a:solidFill>
              <a:srgbClr val="7B1E0F"/>
            </a:solidFill>
            <a:latin typeface="Arial" pitchFamily="34" charset="0"/>
            <a:cs typeface="Arial" pitchFamily="34" charset="0"/>
          </a:endParaRPr>
        </a:p>
      </dgm:t>
    </dgm:pt>
    <dgm:pt modelId="{B74324F8-67F6-4EAF-8229-905E1780A474}" type="parTrans" cxnId="{4F217893-606F-4191-8E9B-CB48D1BDC294}">
      <dgm:prSet/>
      <dgm:spPr/>
      <dgm:t>
        <a:bodyPr/>
        <a:lstStyle/>
        <a:p>
          <a:endParaRPr lang="ru-RU"/>
        </a:p>
      </dgm:t>
    </dgm:pt>
    <dgm:pt modelId="{57F37CD7-AC51-424B-A63E-AFCC4E17DA77}" type="sibTrans" cxnId="{4F217893-606F-4191-8E9B-CB48D1BDC294}">
      <dgm:prSet/>
      <dgm:spPr/>
      <dgm:t>
        <a:bodyPr/>
        <a:lstStyle/>
        <a:p>
          <a:endParaRPr lang="ru-RU"/>
        </a:p>
      </dgm:t>
    </dgm:pt>
    <dgm:pt modelId="{4D5F4B18-EE53-461C-9876-FE198411C7E5}">
      <dgm:prSet phldrT="[Текст]" custT="1"/>
      <dgm:spPr/>
      <dgm:t>
        <a:bodyPr/>
        <a:lstStyle/>
        <a:p>
          <a:r>
            <a:rPr lang="ru-RU" sz="1600" b="1" dirty="0" smtClean="0">
              <a:solidFill>
                <a:schemeClr val="accent3">
                  <a:lumMod val="75000"/>
                </a:schemeClr>
              </a:solidFill>
              <a:latin typeface="Arial" pitchFamily="34" charset="0"/>
              <a:cs typeface="Arial" pitchFamily="34" charset="0"/>
            </a:rPr>
            <a:t>по их пользованию и распоряжению </a:t>
          </a:r>
        </a:p>
        <a:p>
          <a:endParaRPr lang="ru-RU" sz="1600" b="1" dirty="0">
            <a:latin typeface="Arial" pitchFamily="34" charset="0"/>
            <a:cs typeface="Arial" pitchFamily="34" charset="0"/>
          </a:endParaRPr>
        </a:p>
      </dgm:t>
    </dgm:pt>
    <dgm:pt modelId="{FD4AD766-53F2-45E3-A235-DB1984F2BAA7}" type="parTrans" cxnId="{4C223D2B-F6AA-4D7D-8DD7-ABAD17FE8888}">
      <dgm:prSet/>
      <dgm:spPr/>
      <dgm:t>
        <a:bodyPr/>
        <a:lstStyle/>
        <a:p>
          <a:endParaRPr lang="ru-RU"/>
        </a:p>
      </dgm:t>
    </dgm:pt>
    <dgm:pt modelId="{BDE79717-2A53-4295-BA19-11152934EB0D}" type="sibTrans" cxnId="{4C223D2B-F6AA-4D7D-8DD7-ABAD17FE8888}">
      <dgm:prSet/>
      <dgm:spPr/>
      <dgm:t>
        <a:bodyPr/>
        <a:lstStyle/>
        <a:p>
          <a:endParaRPr lang="ru-RU"/>
        </a:p>
      </dgm:t>
    </dgm:pt>
    <dgm:pt modelId="{2F92C6DE-A67F-4E2F-A098-7864ABB142BF}">
      <dgm:prSet phldrT="[Текст]" custT="1"/>
      <dgm:spPr/>
      <dgm:t>
        <a:bodyPr/>
        <a:lstStyle/>
        <a:p>
          <a:r>
            <a:rPr lang="ru-RU" sz="1600" b="1" smtClean="0">
              <a:solidFill>
                <a:schemeClr val="accent3">
                  <a:lumMod val="75000"/>
                </a:schemeClr>
              </a:solidFill>
              <a:latin typeface="Arial" pitchFamily="34" charset="0"/>
              <a:cs typeface="Arial" pitchFamily="34" charset="0"/>
            </a:rPr>
            <a:t>без ограничений</a:t>
          </a:r>
          <a:endParaRPr lang="ru-RU" sz="1600" b="1" dirty="0">
            <a:solidFill>
              <a:schemeClr val="accent3">
                <a:lumMod val="75000"/>
              </a:schemeClr>
            </a:solidFill>
            <a:latin typeface="Arial" pitchFamily="34" charset="0"/>
            <a:cs typeface="Arial" pitchFamily="34" charset="0"/>
          </a:endParaRPr>
        </a:p>
      </dgm:t>
    </dgm:pt>
    <dgm:pt modelId="{CADA0CC0-51A4-46FE-A85D-C7452C215700}" type="parTrans" cxnId="{92C675CF-3CE6-4BD2-88A6-0B1F7C196122}">
      <dgm:prSet/>
      <dgm:spPr/>
      <dgm:t>
        <a:bodyPr/>
        <a:lstStyle/>
        <a:p>
          <a:endParaRPr lang="ru-RU"/>
        </a:p>
      </dgm:t>
    </dgm:pt>
    <dgm:pt modelId="{494FD2DF-55C3-4921-83A5-C973CC40FAEC}" type="sibTrans" cxnId="{92C675CF-3CE6-4BD2-88A6-0B1F7C196122}">
      <dgm:prSet/>
      <dgm:spPr/>
      <dgm:t>
        <a:bodyPr/>
        <a:lstStyle/>
        <a:p>
          <a:endParaRPr lang="ru-RU"/>
        </a:p>
      </dgm:t>
    </dgm:pt>
    <dgm:pt modelId="{7F6C2BEE-2548-47C7-8324-4406999E8C50}" type="pres">
      <dgm:prSet presAssocID="{B27E7290-7296-43EC-80BE-27571749CAA7}" presName="Name0" presStyleCnt="0">
        <dgm:presLayoutVars>
          <dgm:dir/>
          <dgm:animLvl val="lvl"/>
          <dgm:resizeHandles val="exact"/>
        </dgm:presLayoutVars>
      </dgm:prSet>
      <dgm:spPr/>
      <dgm:t>
        <a:bodyPr/>
        <a:lstStyle/>
        <a:p>
          <a:endParaRPr lang="ru-RU"/>
        </a:p>
      </dgm:t>
    </dgm:pt>
    <dgm:pt modelId="{869EC29E-EBD1-4784-8E71-D323A1C600F1}" type="pres">
      <dgm:prSet presAssocID="{91960ED8-3863-46D8-994B-3FD3DEC2E72B}" presName="linNode" presStyleCnt="0"/>
      <dgm:spPr/>
    </dgm:pt>
    <dgm:pt modelId="{236B13D1-86DF-4FCE-8420-A277DB3E3A5A}" type="pres">
      <dgm:prSet presAssocID="{91960ED8-3863-46D8-994B-3FD3DEC2E72B}" presName="parentText" presStyleLbl="node1" presStyleIdx="0" presStyleCnt="3" custScaleX="69356">
        <dgm:presLayoutVars>
          <dgm:chMax val="1"/>
          <dgm:bulletEnabled val="1"/>
        </dgm:presLayoutVars>
      </dgm:prSet>
      <dgm:spPr/>
      <dgm:t>
        <a:bodyPr/>
        <a:lstStyle/>
        <a:p>
          <a:endParaRPr lang="ru-RU"/>
        </a:p>
      </dgm:t>
    </dgm:pt>
    <dgm:pt modelId="{65B4FB8A-3847-4684-AD06-34EBFE62A6F6}" type="pres">
      <dgm:prSet presAssocID="{91960ED8-3863-46D8-994B-3FD3DEC2E72B}" presName="descendantText" presStyleLbl="alignAccFollowNode1" presStyleIdx="0" presStyleCnt="3">
        <dgm:presLayoutVars>
          <dgm:bulletEnabled val="1"/>
        </dgm:presLayoutVars>
      </dgm:prSet>
      <dgm:spPr/>
      <dgm:t>
        <a:bodyPr/>
        <a:lstStyle/>
        <a:p>
          <a:endParaRPr lang="ru-RU"/>
        </a:p>
      </dgm:t>
    </dgm:pt>
    <dgm:pt modelId="{FCE24BC8-4A1C-4A70-AF06-A0C8325B28C5}" type="pres">
      <dgm:prSet presAssocID="{4A47BFA8-9A32-4FE0-B120-6A3B1E17FA23}" presName="sp" presStyleCnt="0"/>
      <dgm:spPr/>
    </dgm:pt>
    <dgm:pt modelId="{1F68C511-6B52-4DFD-AA96-4D44600F306C}" type="pres">
      <dgm:prSet presAssocID="{B7565467-B126-4F73-B0F2-8B03D5A08F53}" presName="linNode" presStyleCnt="0"/>
      <dgm:spPr/>
    </dgm:pt>
    <dgm:pt modelId="{CA2322CA-A0E3-4361-87A5-CECC25AF59A9}" type="pres">
      <dgm:prSet presAssocID="{B7565467-B126-4F73-B0F2-8B03D5A08F53}" presName="parentText" presStyleLbl="node1" presStyleIdx="1" presStyleCnt="3" custScaleX="69356">
        <dgm:presLayoutVars>
          <dgm:chMax val="1"/>
          <dgm:bulletEnabled val="1"/>
        </dgm:presLayoutVars>
      </dgm:prSet>
      <dgm:spPr/>
      <dgm:t>
        <a:bodyPr/>
        <a:lstStyle/>
        <a:p>
          <a:endParaRPr lang="ru-RU"/>
        </a:p>
      </dgm:t>
    </dgm:pt>
    <dgm:pt modelId="{E0A467B6-2135-4B2D-82EC-E3F1449ECE38}" type="pres">
      <dgm:prSet presAssocID="{B7565467-B126-4F73-B0F2-8B03D5A08F53}" presName="descendantText" presStyleLbl="alignAccFollowNode1" presStyleIdx="1" presStyleCnt="3">
        <dgm:presLayoutVars>
          <dgm:bulletEnabled val="1"/>
        </dgm:presLayoutVars>
      </dgm:prSet>
      <dgm:spPr/>
      <dgm:t>
        <a:bodyPr/>
        <a:lstStyle/>
        <a:p>
          <a:endParaRPr lang="ru-RU"/>
        </a:p>
      </dgm:t>
    </dgm:pt>
    <dgm:pt modelId="{80C1EA19-957F-4220-B819-B3ABCB819649}" type="pres">
      <dgm:prSet presAssocID="{9E60F4A1-E915-4A8E-B175-AC3FF1A4F502}" presName="sp" presStyleCnt="0"/>
      <dgm:spPr/>
    </dgm:pt>
    <dgm:pt modelId="{B4A7B654-A7B8-4AB3-9669-EB495D97FEDF}" type="pres">
      <dgm:prSet presAssocID="{AD439D73-1BF0-464A-A4F0-981C4317F0B5}" presName="linNode" presStyleCnt="0"/>
      <dgm:spPr/>
    </dgm:pt>
    <dgm:pt modelId="{2C630F34-D0DB-4CCE-8C76-639CA6199EFD}" type="pres">
      <dgm:prSet presAssocID="{AD439D73-1BF0-464A-A4F0-981C4317F0B5}" presName="parentText" presStyleLbl="node1" presStyleIdx="2" presStyleCnt="3" custScaleX="69356">
        <dgm:presLayoutVars>
          <dgm:chMax val="1"/>
          <dgm:bulletEnabled val="1"/>
        </dgm:presLayoutVars>
      </dgm:prSet>
      <dgm:spPr/>
      <dgm:t>
        <a:bodyPr/>
        <a:lstStyle/>
        <a:p>
          <a:endParaRPr lang="ru-RU"/>
        </a:p>
      </dgm:t>
    </dgm:pt>
    <dgm:pt modelId="{85C9A2DC-DAAD-43EF-8801-8154EBC1F68D}" type="pres">
      <dgm:prSet presAssocID="{AD439D73-1BF0-464A-A4F0-981C4317F0B5}" presName="descendantText" presStyleLbl="alignAccFollowNode1" presStyleIdx="2" presStyleCnt="3">
        <dgm:presLayoutVars>
          <dgm:bulletEnabled val="1"/>
        </dgm:presLayoutVars>
      </dgm:prSet>
      <dgm:spPr/>
      <dgm:t>
        <a:bodyPr/>
        <a:lstStyle/>
        <a:p>
          <a:endParaRPr lang="ru-RU"/>
        </a:p>
      </dgm:t>
    </dgm:pt>
  </dgm:ptLst>
  <dgm:cxnLst>
    <dgm:cxn modelId="{8C2A03FE-A635-40E9-BB91-A404C13B1CAD}" srcId="{B27E7290-7296-43EC-80BE-27571749CAA7}" destId="{B7565467-B126-4F73-B0F2-8B03D5A08F53}" srcOrd="1" destOrd="0" parTransId="{5029DAD8-A470-4CE1-A28C-8B6B2B9E83CC}" sibTransId="{9E60F4A1-E915-4A8E-B175-AC3FF1A4F502}"/>
    <dgm:cxn modelId="{89A6454D-E54B-4123-A48D-CCDC45EC656D}" type="presOf" srcId="{B7565467-B126-4F73-B0F2-8B03D5A08F53}" destId="{CA2322CA-A0E3-4361-87A5-CECC25AF59A9}" srcOrd="0" destOrd="0" presId="urn:microsoft.com/office/officeart/2005/8/layout/vList5"/>
    <dgm:cxn modelId="{11EF2A33-02C6-4E37-8F5C-C3D8C1E11047}" type="presOf" srcId="{A8FD9404-28FB-492A-A509-F574C81381EC}" destId="{65B4FB8A-3847-4684-AD06-34EBFE62A6F6}" srcOrd="0" destOrd="1" presId="urn:microsoft.com/office/officeart/2005/8/layout/vList5"/>
    <dgm:cxn modelId="{C38DCE22-C6D7-48F2-8BEB-DBE0AE98E047}" type="presOf" srcId="{AD439D73-1BF0-464A-A4F0-981C4317F0B5}" destId="{2C630F34-D0DB-4CCE-8C76-639CA6199EFD}" srcOrd="0" destOrd="0" presId="urn:microsoft.com/office/officeart/2005/8/layout/vList5"/>
    <dgm:cxn modelId="{D999A33D-C353-42D8-A697-EA80671A88BA}" type="presOf" srcId="{2F92C6DE-A67F-4E2F-A098-7864ABB142BF}" destId="{85C9A2DC-DAAD-43EF-8801-8154EBC1F68D}" srcOrd="0" destOrd="1" presId="urn:microsoft.com/office/officeart/2005/8/layout/vList5"/>
    <dgm:cxn modelId="{4F217893-606F-4191-8E9B-CB48D1BDC294}" srcId="{91960ED8-3863-46D8-994B-3FD3DEC2E72B}" destId="{BA776580-2205-4917-AFC3-1AB14F587C57}" srcOrd="2" destOrd="0" parTransId="{B74324F8-67F6-4EAF-8229-905E1780A474}" sibTransId="{57F37CD7-AC51-424B-A63E-AFCC4E17DA77}"/>
    <dgm:cxn modelId="{66E05605-4F59-4CA9-902D-E121B0A43420}" srcId="{AD439D73-1BF0-464A-A4F0-981C4317F0B5}" destId="{703A56FA-09FA-46CC-959B-82C24A5F4568}" srcOrd="0" destOrd="0" parTransId="{4591BEE7-A255-4012-A539-D0ADC801A606}" sibTransId="{888B04DA-4FC5-4542-913C-AC5E21088D6D}"/>
    <dgm:cxn modelId="{0000E7CC-5782-450B-81EE-422DF5C66E57}" type="presOf" srcId="{703A56FA-09FA-46CC-959B-82C24A5F4568}" destId="{85C9A2DC-DAAD-43EF-8801-8154EBC1F68D}" srcOrd="0" destOrd="0" presId="urn:microsoft.com/office/officeart/2005/8/layout/vList5"/>
    <dgm:cxn modelId="{88580E08-685C-4DD1-95A9-1F79D5C79585}" srcId="{91960ED8-3863-46D8-994B-3FD3DEC2E72B}" destId="{20C7E3D2-45B5-4DDE-A3EA-66754774C3F2}" srcOrd="0" destOrd="0" parTransId="{CDF6BFED-C1A2-463B-9E66-13E1057D70A1}" sibTransId="{5F2B9268-C9B4-4F3C-BE6D-81CE0D8E4F04}"/>
    <dgm:cxn modelId="{BC301FB2-3807-46FB-9541-554F4158BE97}" type="presOf" srcId="{91960ED8-3863-46D8-994B-3FD3DEC2E72B}" destId="{236B13D1-86DF-4FCE-8420-A277DB3E3A5A}" srcOrd="0" destOrd="0" presId="urn:microsoft.com/office/officeart/2005/8/layout/vList5"/>
    <dgm:cxn modelId="{360DB3A0-C0CE-4E02-BC40-1CC4BE99791F}" srcId="{B7565467-B126-4F73-B0F2-8B03D5A08F53}" destId="{11FB5591-F9AE-4A1C-84BF-4852729EF79F}" srcOrd="0" destOrd="0" parTransId="{4B5D4699-7AD0-4650-9CBF-7CA12CC08A27}" sibTransId="{4EA53D79-8151-48EE-B412-42D57113565F}"/>
    <dgm:cxn modelId="{AC245C2B-F81C-4AE1-BDA1-442CACC00B89}" srcId="{B27E7290-7296-43EC-80BE-27571749CAA7}" destId="{AD439D73-1BF0-464A-A4F0-981C4317F0B5}" srcOrd="2" destOrd="0" parTransId="{9A0F9051-6388-4013-8932-3530611893AF}" sibTransId="{4BDFD7F8-624E-44AC-B61E-78EBB11A1AFC}"/>
    <dgm:cxn modelId="{4F776C54-A99E-4709-9B91-FDE47A330747}" type="presOf" srcId="{BA776580-2205-4917-AFC3-1AB14F587C57}" destId="{65B4FB8A-3847-4684-AD06-34EBFE62A6F6}" srcOrd="0" destOrd="2" presId="urn:microsoft.com/office/officeart/2005/8/layout/vList5"/>
    <dgm:cxn modelId="{92C675CF-3CE6-4BD2-88A6-0B1F7C196122}" srcId="{AD439D73-1BF0-464A-A4F0-981C4317F0B5}" destId="{2F92C6DE-A67F-4E2F-A098-7864ABB142BF}" srcOrd="1" destOrd="0" parTransId="{CADA0CC0-51A4-46FE-A85D-C7452C215700}" sibTransId="{494FD2DF-55C3-4921-83A5-C973CC40FAEC}"/>
    <dgm:cxn modelId="{4C223D2B-F6AA-4D7D-8DD7-ABAD17FE8888}" srcId="{AD439D73-1BF0-464A-A4F0-981C4317F0B5}" destId="{4D5F4B18-EE53-461C-9876-FE198411C7E5}" srcOrd="2" destOrd="0" parTransId="{FD4AD766-53F2-45E3-A235-DB1984F2BAA7}" sibTransId="{BDE79717-2A53-4295-BA19-11152934EB0D}"/>
    <dgm:cxn modelId="{6B740A3D-3F0F-493E-8644-3C01DB5DA8DC}" type="presOf" srcId="{11FB5591-F9AE-4A1C-84BF-4852729EF79F}" destId="{E0A467B6-2135-4B2D-82EC-E3F1449ECE38}" srcOrd="0" destOrd="0" presId="urn:microsoft.com/office/officeart/2005/8/layout/vList5"/>
    <dgm:cxn modelId="{B7D6453F-0C3B-45E4-AAD4-C43B8D2B1A89}" srcId="{B27E7290-7296-43EC-80BE-27571749CAA7}" destId="{91960ED8-3863-46D8-994B-3FD3DEC2E72B}" srcOrd="0" destOrd="0" parTransId="{9457129A-DE4F-4E46-B3B1-B671810FADF1}" sibTransId="{4A47BFA8-9A32-4FE0-B120-6A3B1E17FA23}"/>
    <dgm:cxn modelId="{45882B19-E7AE-45BD-8DDD-7E4A14036EF8}" type="presOf" srcId="{20C7E3D2-45B5-4DDE-A3EA-66754774C3F2}" destId="{65B4FB8A-3847-4684-AD06-34EBFE62A6F6}" srcOrd="0" destOrd="0" presId="urn:microsoft.com/office/officeart/2005/8/layout/vList5"/>
    <dgm:cxn modelId="{DF670BC7-A6B4-40F3-AFE8-4121DE626BF8}" type="presOf" srcId="{4D5F4B18-EE53-461C-9876-FE198411C7E5}" destId="{85C9A2DC-DAAD-43EF-8801-8154EBC1F68D}" srcOrd="0" destOrd="2" presId="urn:microsoft.com/office/officeart/2005/8/layout/vList5"/>
    <dgm:cxn modelId="{4B2BB7D0-2BEE-4769-BE60-FEBEA82000B5}" type="presOf" srcId="{B27E7290-7296-43EC-80BE-27571749CAA7}" destId="{7F6C2BEE-2548-47C7-8324-4406999E8C50}" srcOrd="0" destOrd="0" presId="urn:microsoft.com/office/officeart/2005/8/layout/vList5"/>
    <dgm:cxn modelId="{E5126314-DA93-42E0-A6E3-F34370882B48}" srcId="{91960ED8-3863-46D8-994B-3FD3DEC2E72B}" destId="{A8FD9404-28FB-492A-A509-F574C81381EC}" srcOrd="1" destOrd="0" parTransId="{F07B4977-215F-4679-BB9E-9466CA08EE54}" sibTransId="{33A5FE52-C6DD-4BEF-8452-451560D1288B}"/>
    <dgm:cxn modelId="{7EB10D8F-D4DD-4F54-8364-A552D133ADFB}" type="presParOf" srcId="{7F6C2BEE-2548-47C7-8324-4406999E8C50}" destId="{869EC29E-EBD1-4784-8E71-D323A1C600F1}" srcOrd="0" destOrd="0" presId="urn:microsoft.com/office/officeart/2005/8/layout/vList5"/>
    <dgm:cxn modelId="{4E63ADA4-57EA-48B7-BC22-B7A83A5CEA22}" type="presParOf" srcId="{869EC29E-EBD1-4784-8E71-D323A1C600F1}" destId="{236B13D1-86DF-4FCE-8420-A277DB3E3A5A}" srcOrd="0" destOrd="0" presId="urn:microsoft.com/office/officeart/2005/8/layout/vList5"/>
    <dgm:cxn modelId="{E6DDF18F-C331-4050-8096-968505B74D7E}" type="presParOf" srcId="{869EC29E-EBD1-4784-8E71-D323A1C600F1}" destId="{65B4FB8A-3847-4684-AD06-34EBFE62A6F6}" srcOrd="1" destOrd="0" presId="urn:microsoft.com/office/officeart/2005/8/layout/vList5"/>
    <dgm:cxn modelId="{096C99EF-6048-421C-B583-309A8907EF68}" type="presParOf" srcId="{7F6C2BEE-2548-47C7-8324-4406999E8C50}" destId="{FCE24BC8-4A1C-4A70-AF06-A0C8325B28C5}" srcOrd="1" destOrd="0" presId="urn:microsoft.com/office/officeart/2005/8/layout/vList5"/>
    <dgm:cxn modelId="{D87A23A1-F2BF-479D-B5DC-DAF09A2B32D9}" type="presParOf" srcId="{7F6C2BEE-2548-47C7-8324-4406999E8C50}" destId="{1F68C511-6B52-4DFD-AA96-4D44600F306C}" srcOrd="2" destOrd="0" presId="urn:microsoft.com/office/officeart/2005/8/layout/vList5"/>
    <dgm:cxn modelId="{9F65C519-8BA7-44A3-AC14-0EEFDC1511F4}" type="presParOf" srcId="{1F68C511-6B52-4DFD-AA96-4D44600F306C}" destId="{CA2322CA-A0E3-4361-87A5-CECC25AF59A9}" srcOrd="0" destOrd="0" presId="urn:microsoft.com/office/officeart/2005/8/layout/vList5"/>
    <dgm:cxn modelId="{D6BCC817-107F-4EAE-9F62-EEF75B85076E}" type="presParOf" srcId="{1F68C511-6B52-4DFD-AA96-4D44600F306C}" destId="{E0A467B6-2135-4B2D-82EC-E3F1449ECE38}" srcOrd="1" destOrd="0" presId="urn:microsoft.com/office/officeart/2005/8/layout/vList5"/>
    <dgm:cxn modelId="{5E2372C7-BAA4-4BED-8EB4-5428DFA61E98}" type="presParOf" srcId="{7F6C2BEE-2548-47C7-8324-4406999E8C50}" destId="{80C1EA19-957F-4220-B819-B3ABCB819649}" srcOrd="3" destOrd="0" presId="urn:microsoft.com/office/officeart/2005/8/layout/vList5"/>
    <dgm:cxn modelId="{C6F28867-FF38-462F-B6B5-EDC2E5BEBDAE}" type="presParOf" srcId="{7F6C2BEE-2548-47C7-8324-4406999E8C50}" destId="{B4A7B654-A7B8-4AB3-9669-EB495D97FEDF}" srcOrd="4" destOrd="0" presId="urn:microsoft.com/office/officeart/2005/8/layout/vList5"/>
    <dgm:cxn modelId="{2019F2CE-1574-40DD-A710-19A09A0DFCC2}" type="presParOf" srcId="{B4A7B654-A7B8-4AB3-9669-EB495D97FEDF}" destId="{2C630F34-D0DB-4CCE-8C76-639CA6199EFD}" srcOrd="0" destOrd="0" presId="urn:microsoft.com/office/officeart/2005/8/layout/vList5"/>
    <dgm:cxn modelId="{AFF6457E-0FF3-4987-A0DB-7E9A50567196}" type="presParOf" srcId="{B4A7B654-A7B8-4AB3-9669-EB495D97FEDF}" destId="{85C9A2DC-DAAD-43EF-8801-8154EBC1F68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7E7290-7296-43EC-80BE-27571749CAA7}"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ru-RU"/>
        </a:p>
      </dgm:t>
    </dgm:pt>
    <dgm:pt modelId="{91960ED8-3863-46D8-994B-3FD3DEC2E72B}">
      <dgm:prSet phldrT="[Текст]" custT="1"/>
      <dgm:spPr/>
      <dgm:t>
        <a:bodyPr/>
        <a:lstStyle/>
        <a:p>
          <a:r>
            <a:rPr lang="ru-RU" sz="1400" b="1" dirty="0" smtClean="0">
              <a:solidFill>
                <a:srgbClr val="000099"/>
              </a:solidFill>
              <a:latin typeface="Arial" pitchFamily="34" charset="0"/>
              <a:cs typeface="Arial" pitchFamily="34" charset="0"/>
            </a:rPr>
            <a:t>ЧТО перевозится?</a:t>
          </a:r>
          <a:endParaRPr lang="ru-RU" sz="1400" b="1" dirty="0">
            <a:solidFill>
              <a:srgbClr val="000099"/>
            </a:solidFill>
            <a:latin typeface="Arial" pitchFamily="34" charset="0"/>
            <a:cs typeface="Arial" pitchFamily="34" charset="0"/>
          </a:endParaRPr>
        </a:p>
      </dgm:t>
    </dgm:pt>
    <dgm:pt modelId="{9457129A-DE4F-4E46-B3B1-B671810FADF1}" type="parTrans" cxnId="{B7D6453F-0C3B-45E4-AAD4-C43B8D2B1A89}">
      <dgm:prSet/>
      <dgm:spPr/>
      <dgm:t>
        <a:bodyPr/>
        <a:lstStyle/>
        <a:p>
          <a:endParaRPr lang="ru-RU"/>
        </a:p>
      </dgm:t>
    </dgm:pt>
    <dgm:pt modelId="{4A47BFA8-9A32-4FE0-B120-6A3B1E17FA23}" type="sibTrans" cxnId="{B7D6453F-0C3B-45E4-AAD4-C43B8D2B1A89}">
      <dgm:prSet/>
      <dgm:spPr/>
      <dgm:t>
        <a:bodyPr/>
        <a:lstStyle/>
        <a:p>
          <a:endParaRPr lang="ru-RU"/>
        </a:p>
      </dgm:t>
    </dgm:pt>
    <dgm:pt modelId="{20C7E3D2-45B5-4DDE-A3EA-66754774C3F2}">
      <dgm:prSet phldrT="[Текст]" custT="1"/>
      <dgm:spPr/>
      <dgm:t>
        <a:bodyPr/>
        <a:lstStyle/>
        <a:p>
          <a:r>
            <a:rPr lang="ru-RU" sz="1600" b="1" dirty="0" smtClean="0">
              <a:solidFill>
                <a:srgbClr val="000099"/>
              </a:solidFill>
              <a:latin typeface="Arial" pitchFamily="34" charset="0"/>
              <a:cs typeface="Arial" pitchFamily="34" charset="0"/>
            </a:rPr>
            <a:t>ТОВАРЫ</a:t>
          </a:r>
          <a:endParaRPr lang="ru-RU" sz="1600" b="1" dirty="0">
            <a:solidFill>
              <a:srgbClr val="000099"/>
            </a:solidFill>
            <a:latin typeface="Arial" pitchFamily="34" charset="0"/>
            <a:cs typeface="Arial" pitchFamily="34" charset="0"/>
          </a:endParaRPr>
        </a:p>
      </dgm:t>
    </dgm:pt>
    <dgm:pt modelId="{CDF6BFED-C1A2-463B-9E66-13E1057D70A1}" type="parTrans" cxnId="{88580E08-685C-4DD1-95A9-1F79D5C79585}">
      <dgm:prSet/>
      <dgm:spPr/>
      <dgm:t>
        <a:bodyPr/>
        <a:lstStyle/>
        <a:p>
          <a:endParaRPr lang="ru-RU"/>
        </a:p>
      </dgm:t>
    </dgm:pt>
    <dgm:pt modelId="{5F2B9268-C9B4-4F3C-BE6D-81CE0D8E4F04}" type="sibTrans" cxnId="{88580E08-685C-4DD1-95A9-1F79D5C79585}">
      <dgm:prSet/>
      <dgm:spPr/>
      <dgm:t>
        <a:bodyPr/>
        <a:lstStyle/>
        <a:p>
          <a:endParaRPr lang="ru-RU"/>
        </a:p>
      </dgm:t>
    </dgm:pt>
    <dgm:pt modelId="{B7565467-B126-4F73-B0F2-8B03D5A08F53}">
      <dgm:prSet phldrT="[Текст]" custT="1"/>
      <dgm:spPr/>
      <dgm:t>
        <a:bodyPr/>
        <a:lstStyle/>
        <a:p>
          <a:r>
            <a:rPr lang="ru-RU" sz="1400" b="1" dirty="0" smtClean="0">
              <a:solidFill>
                <a:srgbClr val="006600"/>
              </a:solidFill>
              <a:latin typeface="Arial" pitchFamily="34" charset="0"/>
              <a:cs typeface="Arial" pitchFamily="34" charset="0"/>
            </a:rPr>
            <a:t>КУДА перевозятся?</a:t>
          </a:r>
        </a:p>
        <a:p>
          <a:endParaRPr lang="ru-RU" sz="800" b="1" dirty="0" smtClean="0">
            <a:solidFill>
              <a:srgbClr val="006600"/>
            </a:solidFill>
            <a:latin typeface="Arial" pitchFamily="34" charset="0"/>
            <a:cs typeface="Arial" pitchFamily="34" charset="0"/>
          </a:endParaRPr>
        </a:p>
      </dgm:t>
    </dgm:pt>
    <dgm:pt modelId="{5029DAD8-A470-4CE1-A28C-8B6B2B9E83CC}" type="parTrans" cxnId="{8C2A03FE-A635-40E9-BB91-A404C13B1CAD}">
      <dgm:prSet/>
      <dgm:spPr/>
      <dgm:t>
        <a:bodyPr/>
        <a:lstStyle/>
        <a:p>
          <a:endParaRPr lang="ru-RU"/>
        </a:p>
      </dgm:t>
    </dgm:pt>
    <dgm:pt modelId="{9E60F4A1-E915-4A8E-B175-AC3FF1A4F502}" type="sibTrans" cxnId="{8C2A03FE-A635-40E9-BB91-A404C13B1CAD}">
      <dgm:prSet/>
      <dgm:spPr/>
      <dgm:t>
        <a:bodyPr/>
        <a:lstStyle/>
        <a:p>
          <a:endParaRPr lang="ru-RU"/>
        </a:p>
      </dgm:t>
    </dgm:pt>
    <dgm:pt modelId="{11FB5591-F9AE-4A1C-84BF-4852729EF79F}">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400" b="1" dirty="0" smtClean="0">
              <a:latin typeface="Arial" pitchFamily="34" charset="0"/>
              <a:cs typeface="Arial" pitchFamily="34" charset="0"/>
            </a:rPr>
            <a:t> </a:t>
          </a:r>
          <a:r>
            <a:rPr lang="ru-RU" sz="1400" b="1" dirty="0" smtClean="0">
              <a:solidFill>
                <a:srgbClr val="000099"/>
              </a:solidFill>
              <a:latin typeface="Arial" pitchFamily="34" charset="0"/>
              <a:cs typeface="Arial" pitchFamily="34" charset="0"/>
            </a:rPr>
            <a:t>по таможенной территории таможенного союза, в том числе через территорию государства, не являющегося членом таможенного союза, от таможенного органа отправления до таможенного органа назначения </a:t>
          </a:r>
          <a:endParaRPr lang="ru-RU" sz="1400" b="1" dirty="0">
            <a:solidFill>
              <a:srgbClr val="006600"/>
            </a:solidFill>
            <a:latin typeface="Arial" pitchFamily="34" charset="0"/>
            <a:cs typeface="Arial" pitchFamily="34" charset="0"/>
          </a:endParaRPr>
        </a:p>
      </dgm:t>
    </dgm:pt>
    <dgm:pt modelId="{4B5D4699-7AD0-4650-9CBF-7CA12CC08A27}" type="parTrans" cxnId="{360DB3A0-C0CE-4E02-BC40-1CC4BE99791F}">
      <dgm:prSet/>
      <dgm:spPr/>
      <dgm:t>
        <a:bodyPr/>
        <a:lstStyle/>
        <a:p>
          <a:endParaRPr lang="ru-RU"/>
        </a:p>
      </dgm:t>
    </dgm:pt>
    <dgm:pt modelId="{4EA53D79-8151-48EE-B412-42D57113565F}" type="sibTrans" cxnId="{360DB3A0-C0CE-4E02-BC40-1CC4BE99791F}">
      <dgm:prSet/>
      <dgm:spPr/>
      <dgm:t>
        <a:bodyPr/>
        <a:lstStyle/>
        <a:p>
          <a:endParaRPr lang="ru-RU"/>
        </a:p>
      </dgm:t>
    </dgm:pt>
    <dgm:pt modelId="{AD439D73-1BF0-464A-A4F0-981C4317F0B5}">
      <dgm:prSet phldrT="[Текст]" custT="1"/>
      <dgm:spPr/>
      <dgm:t>
        <a:bodyPr/>
        <a:lstStyle/>
        <a:p>
          <a:endParaRPr lang="ru-RU" sz="500" b="1" dirty="0" smtClean="0">
            <a:solidFill>
              <a:schemeClr val="accent3">
                <a:lumMod val="75000"/>
              </a:schemeClr>
            </a:solidFill>
            <a:latin typeface="Arial" pitchFamily="34" charset="0"/>
            <a:cs typeface="Arial" pitchFamily="34" charset="0"/>
          </a:endParaRPr>
        </a:p>
        <a:p>
          <a:r>
            <a:rPr lang="ru-RU" sz="1400" b="1" dirty="0" smtClean="0">
              <a:solidFill>
                <a:schemeClr val="accent3">
                  <a:lumMod val="75000"/>
                </a:schemeClr>
              </a:solidFill>
              <a:latin typeface="Arial" pitchFamily="34" charset="0"/>
              <a:cs typeface="Arial" pitchFamily="34" charset="0"/>
            </a:rPr>
            <a:t>ОСОБЕННОСТИ?</a:t>
          </a:r>
          <a:endParaRPr lang="ru-RU" sz="1400" b="1" dirty="0">
            <a:solidFill>
              <a:schemeClr val="accent3">
                <a:lumMod val="75000"/>
              </a:schemeClr>
            </a:solidFill>
            <a:latin typeface="Arial" pitchFamily="34" charset="0"/>
            <a:cs typeface="Arial" pitchFamily="34" charset="0"/>
          </a:endParaRPr>
        </a:p>
      </dgm:t>
    </dgm:pt>
    <dgm:pt modelId="{9A0F9051-6388-4013-8932-3530611893AF}" type="parTrans" cxnId="{AC245C2B-F81C-4AE1-BDA1-442CACC00B89}">
      <dgm:prSet/>
      <dgm:spPr/>
      <dgm:t>
        <a:bodyPr/>
        <a:lstStyle/>
        <a:p>
          <a:endParaRPr lang="ru-RU"/>
        </a:p>
      </dgm:t>
    </dgm:pt>
    <dgm:pt modelId="{4BDFD7F8-624E-44AC-B61E-78EBB11A1AFC}" type="sibTrans" cxnId="{AC245C2B-F81C-4AE1-BDA1-442CACC00B89}">
      <dgm:prSet/>
      <dgm:spPr/>
      <dgm:t>
        <a:bodyPr/>
        <a:lstStyle/>
        <a:p>
          <a:endParaRPr lang="ru-RU"/>
        </a:p>
      </dgm:t>
    </dgm:pt>
    <dgm:pt modelId="{703A56FA-09FA-46CC-959B-82C24A5F4568}">
      <dgm:prSet phldrT="[Текст]" custT="1"/>
      <dgm:spPr/>
      <dgm:t>
        <a:bodyPr anchor="t"/>
        <a:lstStyle/>
        <a:p>
          <a:r>
            <a:rPr lang="ru-RU" sz="1400" b="1" dirty="0" smtClean="0">
              <a:solidFill>
                <a:srgbClr val="000099"/>
              </a:solidFill>
              <a:latin typeface="Arial" pitchFamily="34" charset="0"/>
              <a:cs typeface="Arial" pitchFamily="34" charset="0"/>
            </a:rPr>
            <a:t>перевозятся под таможенным контролем</a:t>
          </a:r>
          <a:endParaRPr lang="ru-RU" sz="1400" b="1" dirty="0">
            <a:solidFill>
              <a:schemeClr val="accent3">
                <a:lumMod val="75000"/>
              </a:schemeClr>
            </a:solidFill>
            <a:latin typeface="Arial" pitchFamily="34" charset="0"/>
            <a:cs typeface="Arial" pitchFamily="34" charset="0"/>
          </a:endParaRPr>
        </a:p>
      </dgm:t>
    </dgm:pt>
    <dgm:pt modelId="{4591BEE7-A255-4012-A539-D0ADC801A606}" type="parTrans" cxnId="{66E05605-4F59-4CA9-902D-E121B0A43420}">
      <dgm:prSet/>
      <dgm:spPr/>
      <dgm:t>
        <a:bodyPr/>
        <a:lstStyle/>
        <a:p>
          <a:endParaRPr lang="ru-RU"/>
        </a:p>
      </dgm:t>
    </dgm:pt>
    <dgm:pt modelId="{888B04DA-4FC5-4542-913C-AC5E21088D6D}" type="sibTrans" cxnId="{66E05605-4F59-4CA9-902D-E121B0A43420}">
      <dgm:prSet/>
      <dgm:spPr/>
      <dgm:t>
        <a:bodyPr/>
        <a:lstStyle/>
        <a:p>
          <a:endParaRPr lang="ru-RU"/>
        </a:p>
      </dgm:t>
    </dgm:pt>
    <dgm:pt modelId="{A8FD9404-28FB-492A-A509-F574C81381EC}">
      <dgm:prSet custT="1"/>
      <dgm:spPr/>
      <dgm:t>
        <a:bodyPr/>
        <a:lstStyle/>
        <a:p>
          <a:endParaRPr lang="ru-RU" sz="1600" b="1" dirty="0" smtClean="0">
            <a:solidFill>
              <a:srgbClr val="7B1E0F"/>
            </a:solidFill>
            <a:latin typeface="Arial" pitchFamily="34" charset="0"/>
            <a:cs typeface="Arial" pitchFamily="34" charset="0"/>
          </a:endParaRPr>
        </a:p>
      </dgm:t>
    </dgm:pt>
    <dgm:pt modelId="{F07B4977-215F-4679-BB9E-9466CA08EE54}" type="parTrans" cxnId="{E5126314-DA93-42E0-A6E3-F34370882B48}">
      <dgm:prSet/>
      <dgm:spPr/>
      <dgm:t>
        <a:bodyPr/>
        <a:lstStyle/>
        <a:p>
          <a:endParaRPr lang="ru-RU"/>
        </a:p>
      </dgm:t>
    </dgm:pt>
    <dgm:pt modelId="{33A5FE52-C6DD-4BEF-8452-451560D1288B}" type="sibTrans" cxnId="{E5126314-DA93-42E0-A6E3-F34370882B48}">
      <dgm:prSet/>
      <dgm:spPr/>
      <dgm:t>
        <a:bodyPr/>
        <a:lstStyle/>
        <a:p>
          <a:endParaRPr lang="ru-RU"/>
        </a:p>
      </dgm:t>
    </dgm:pt>
    <dgm:pt modelId="{BA776580-2205-4917-AFC3-1AB14F587C57}">
      <dgm:prSet custT="1"/>
      <dgm:spPr/>
      <dgm:t>
        <a:bodyPr/>
        <a:lstStyle/>
        <a:p>
          <a:endParaRPr lang="ru-RU" sz="1600" b="1" dirty="0">
            <a:solidFill>
              <a:srgbClr val="7B1E0F"/>
            </a:solidFill>
            <a:latin typeface="Arial" pitchFamily="34" charset="0"/>
            <a:cs typeface="Arial" pitchFamily="34" charset="0"/>
          </a:endParaRPr>
        </a:p>
      </dgm:t>
    </dgm:pt>
    <dgm:pt modelId="{B74324F8-67F6-4EAF-8229-905E1780A474}" type="parTrans" cxnId="{4F217893-606F-4191-8E9B-CB48D1BDC294}">
      <dgm:prSet/>
      <dgm:spPr/>
      <dgm:t>
        <a:bodyPr/>
        <a:lstStyle/>
        <a:p>
          <a:endParaRPr lang="ru-RU"/>
        </a:p>
      </dgm:t>
    </dgm:pt>
    <dgm:pt modelId="{57F37CD7-AC51-424B-A63E-AFCC4E17DA77}" type="sibTrans" cxnId="{4F217893-606F-4191-8E9B-CB48D1BDC294}">
      <dgm:prSet/>
      <dgm:spPr/>
      <dgm:t>
        <a:bodyPr/>
        <a:lstStyle/>
        <a:p>
          <a:endParaRPr lang="ru-RU"/>
        </a:p>
      </dgm:t>
    </dgm:pt>
    <dgm:pt modelId="{0A2EE1F2-D98D-4C26-A280-7C5093C6848D}">
      <dgm:prSet phldrT="[Текст]" custT="1"/>
      <dgm:spPr/>
      <dgm:t>
        <a:bodyPr anchor="t"/>
        <a:lstStyle/>
        <a:p>
          <a:r>
            <a:rPr lang="ru-RU" sz="1400" b="1" dirty="0" smtClean="0">
              <a:solidFill>
                <a:srgbClr val="000099"/>
              </a:solidFill>
            </a:rPr>
            <a:t>без уплаты таможенных пошлин, налогов с применением запретов и ограничений, за исключением мер нетарифного и технического регулирования.</a:t>
          </a:r>
          <a:r>
            <a:rPr lang="ru-RU" sz="1400" b="1" dirty="0" smtClean="0">
              <a:solidFill>
                <a:srgbClr val="000099"/>
              </a:solidFill>
              <a:latin typeface="Arial" pitchFamily="34" charset="0"/>
              <a:cs typeface="Arial" pitchFamily="34" charset="0"/>
            </a:rPr>
            <a:t> </a:t>
          </a:r>
          <a:endParaRPr lang="ru-RU" sz="1400" b="1" dirty="0">
            <a:solidFill>
              <a:schemeClr val="accent3">
                <a:lumMod val="75000"/>
              </a:schemeClr>
            </a:solidFill>
            <a:latin typeface="Arial" pitchFamily="34" charset="0"/>
            <a:cs typeface="Arial" pitchFamily="34" charset="0"/>
          </a:endParaRPr>
        </a:p>
      </dgm:t>
    </dgm:pt>
    <dgm:pt modelId="{BC8E2B74-3F5F-40DC-A0BE-215C5F3CE176}" type="parTrans" cxnId="{4CE73A82-B751-4434-AB89-AB33A2C238DB}">
      <dgm:prSet/>
      <dgm:spPr/>
    </dgm:pt>
    <dgm:pt modelId="{A0857611-9B8A-42C9-B9A3-1DCB807FB503}" type="sibTrans" cxnId="{4CE73A82-B751-4434-AB89-AB33A2C238DB}">
      <dgm:prSet/>
      <dgm:spPr/>
    </dgm:pt>
    <dgm:pt modelId="{7F6C2BEE-2548-47C7-8324-4406999E8C50}" type="pres">
      <dgm:prSet presAssocID="{B27E7290-7296-43EC-80BE-27571749CAA7}" presName="Name0" presStyleCnt="0">
        <dgm:presLayoutVars>
          <dgm:dir/>
          <dgm:animLvl val="lvl"/>
          <dgm:resizeHandles val="exact"/>
        </dgm:presLayoutVars>
      </dgm:prSet>
      <dgm:spPr/>
      <dgm:t>
        <a:bodyPr/>
        <a:lstStyle/>
        <a:p>
          <a:endParaRPr lang="ru-RU"/>
        </a:p>
      </dgm:t>
    </dgm:pt>
    <dgm:pt modelId="{869EC29E-EBD1-4784-8E71-D323A1C600F1}" type="pres">
      <dgm:prSet presAssocID="{91960ED8-3863-46D8-994B-3FD3DEC2E72B}" presName="linNode" presStyleCnt="0"/>
      <dgm:spPr/>
    </dgm:pt>
    <dgm:pt modelId="{236B13D1-86DF-4FCE-8420-A277DB3E3A5A}" type="pres">
      <dgm:prSet presAssocID="{91960ED8-3863-46D8-994B-3FD3DEC2E72B}" presName="parentText" presStyleLbl="node1" presStyleIdx="0" presStyleCnt="3" custScaleX="69356">
        <dgm:presLayoutVars>
          <dgm:chMax val="1"/>
          <dgm:bulletEnabled val="1"/>
        </dgm:presLayoutVars>
      </dgm:prSet>
      <dgm:spPr/>
      <dgm:t>
        <a:bodyPr/>
        <a:lstStyle/>
        <a:p>
          <a:endParaRPr lang="ru-RU"/>
        </a:p>
      </dgm:t>
    </dgm:pt>
    <dgm:pt modelId="{65B4FB8A-3847-4684-AD06-34EBFE62A6F6}" type="pres">
      <dgm:prSet presAssocID="{91960ED8-3863-46D8-994B-3FD3DEC2E72B}" presName="descendantText" presStyleLbl="alignAccFollowNode1" presStyleIdx="0" presStyleCnt="3">
        <dgm:presLayoutVars>
          <dgm:bulletEnabled val="1"/>
        </dgm:presLayoutVars>
      </dgm:prSet>
      <dgm:spPr/>
      <dgm:t>
        <a:bodyPr/>
        <a:lstStyle/>
        <a:p>
          <a:endParaRPr lang="ru-RU"/>
        </a:p>
      </dgm:t>
    </dgm:pt>
    <dgm:pt modelId="{FCE24BC8-4A1C-4A70-AF06-A0C8325B28C5}" type="pres">
      <dgm:prSet presAssocID="{4A47BFA8-9A32-4FE0-B120-6A3B1E17FA23}" presName="sp" presStyleCnt="0"/>
      <dgm:spPr/>
    </dgm:pt>
    <dgm:pt modelId="{1F68C511-6B52-4DFD-AA96-4D44600F306C}" type="pres">
      <dgm:prSet presAssocID="{B7565467-B126-4F73-B0F2-8B03D5A08F53}" presName="linNode" presStyleCnt="0"/>
      <dgm:spPr/>
    </dgm:pt>
    <dgm:pt modelId="{CA2322CA-A0E3-4361-87A5-CECC25AF59A9}" type="pres">
      <dgm:prSet presAssocID="{B7565467-B126-4F73-B0F2-8B03D5A08F53}" presName="parentText" presStyleLbl="node1" presStyleIdx="1" presStyleCnt="3" custScaleX="69356">
        <dgm:presLayoutVars>
          <dgm:chMax val="1"/>
          <dgm:bulletEnabled val="1"/>
        </dgm:presLayoutVars>
      </dgm:prSet>
      <dgm:spPr/>
      <dgm:t>
        <a:bodyPr/>
        <a:lstStyle/>
        <a:p>
          <a:endParaRPr lang="ru-RU"/>
        </a:p>
      </dgm:t>
    </dgm:pt>
    <dgm:pt modelId="{E0A467B6-2135-4B2D-82EC-E3F1449ECE38}" type="pres">
      <dgm:prSet presAssocID="{B7565467-B126-4F73-B0F2-8B03D5A08F53}" presName="descendantText" presStyleLbl="alignAccFollowNode1" presStyleIdx="1" presStyleCnt="3" custScaleY="124675">
        <dgm:presLayoutVars>
          <dgm:bulletEnabled val="1"/>
        </dgm:presLayoutVars>
      </dgm:prSet>
      <dgm:spPr/>
      <dgm:t>
        <a:bodyPr/>
        <a:lstStyle/>
        <a:p>
          <a:endParaRPr lang="ru-RU"/>
        </a:p>
      </dgm:t>
    </dgm:pt>
    <dgm:pt modelId="{80C1EA19-957F-4220-B819-B3ABCB819649}" type="pres">
      <dgm:prSet presAssocID="{9E60F4A1-E915-4A8E-B175-AC3FF1A4F502}" presName="sp" presStyleCnt="0"/>
      <dgm:spPr/>
    </dgm:pt>
    <dgm:pt modelId="{B4A7B654-A7B8-4AB3-9669-EB495D97FEDF}" type="pres">
      <dgm:prSet presAssocID="{AD439D73-1BF0-464A-A4F0-981C4317F0B5}" presName="linNode" presStyleCnt="0"/>
      <dgm:spPr/>
    </dgm:pt>
    <dgm:pt modelId="{2C630F34-D0DB-4CCE-8C76-639CA6199EFD}" type="pres">
      <dgm:prSet presAssocID="{AD439D73-1BF0-464A-A4F0-981C4317F0B5}" presName="parentText" presStyleLbl="node1" presStyleIdx="2" presStyleCnt="3" custScaleX="69356">
        <dgm:presLayoutVars>
          <dgm:chMax val="1"/>
          <dgm:bulletEnabled val="1"/>
        </dgm:presLayoutVars>
      </dgm:prSet>
      <dgm:spPr/>
      <dgm:t>
        <a:bodyPr/>
        <a:lstStyle/>
        <a:p>
          <a:endParaRPr lang="ru-RU"/>
        </a:p>
      </dgm:t>
    </dgm:pt>
    <dgm:pt modelId="{85C9A2DC-DAAD-43EF-8801-8154EBC1F68D}" type="pres">
      <dgm:prSet presAssocID="{AD439D73-1BF0-464A-A4F0-981C4317F0B5}" presName="descendantText" presStyleLbl="alignAccFollowNode1" presStyleIdx="2" presStyleCnt="3" custScaleY="123972">
        <dgm:presLayoutVars>
          <dgm:bulletEnabled val="1"/>
        </dgm:presLayoutVars>
      </dgm:prSet>
      <dgm:spPr/>
      <dgm:t>
        <a:bodyPr/>
        <a:lstStyle/>
        <a:p>
          <a:endParaRPr lang="ru-RU"/>
        </a:p>
      </dgm:t>
    </dgm:pt>
  </dgm:ptLst>
  <dgm:cxnLst>
    <dgm:cxn modelId="{8C2A03FE-A635-40E9-BB91-A404C13B1CAD}" srcId="{B27E7290-7296-43EC-80BE-27571749CAA7}" destId="{B7565467-B126-4F73-B0F2-8B03D5A08F53}" srcOrd="1" destOrd="0" parTransId="{5029DAD8-A470-4CE1-A28C-8B6B2B9E83CC}" sibTransId="{9E60F4A1-E915-4A8E-B175-AC3FF1A4F502}"/>
    <dgm:cxn modelId="{86234047-36CB-464A-98F9-72FF041D01F7}" type="presOf" srcId="{91960ED8-3863-46D8-994B-3FD3DEC2E72B}" destId="{236B13D1-86DF-4FCE-8420-A277DB3E3A5A}" srcOrd="0" destOrd="0" presId="urn:microsoft.com/office/officeart/2005/8/layout/vList5"/>
    <dgm:cxn modelId="{F632DE7A-B518-4DE9-8CDA-8FAE399E8851}" type="presOf" srcId="{BA776580-2205-4917-AFC3-1AB14F587C57}" destId="{65B4FB8A-3847-4684-AD06-34EBFE62A6F6}" srcOrd="0" destOrd="2" presId="urn:microsoft.com/office/officeart/2005/8/layout/vList5"/>
    <dgm:cxn modelId="{4F217893-606F-4191-8E9B-CB48D1BDC294}" srcId="{91960ED8-3863-46D8-994B-3FD3DEC2E72B}" destId="{BA776580-2205-4917-AFC3-1AB14F587C57}" srcOrd="2" destOrd="0" parTransId="{B74324F8-67F6-4EAF-8229-905E1780A474}" sibTransId="{57F37CD7-AC51-424B-A63E-AFCC4E17DA77}"/>
    <dgm:cxn modelId="{A5657E9A-4598-46D5-AC0E-DB18F851F64F}" type="presOf" srcId="{B27E7290-7296-43EC-80BE-27571749CAA7}" destId="{7F6C2BEE-2548-47C7-8324-4406999E8C50}" srcOrd="0" destOrd="0" presId="urn:microsoft.com/office/officeart/2005/8/layout/vList5"/>
    <dgm:cxn modelId="{66E05605-4F59-4CA9-902D-E121B0A43420}" srcId="{AD439D73-1BF0-464A-A4F0-981C4317F0B5}" destId="{703A56FA-09FA-46CC-959B-82C24A5F4568}" srcOrd="0" destOrd="0" parTransId="{4591BEE7-A255-4012-A539-D0ADC801A606}" sibTransId="{888B04DA-4FC5-4542-913C-AC5E21088D6D}"/>
    <dgm:cxn modelId="{2CBC3CF2-6DFD-4024-8164-22D4BE76F219}" type="presOf" srcId="{B7565467-B126-4F73-B0F2-8B03D5A08F53}" destId="{CA2322CA-A0E3-4361-87A5-CECC25AF59A9}" srcOrd="0" destOrd="0" presId="urn:microsoft.com/office/officeart/2005/8/layout/vList5"/>
    <dgm:cxn modelId="{88580E08-685C-4DD1-95A9-1F79D5C79585}" srcId="{91960ED8-3863-46D8-994B-3FD3DEC2E72B}" destId="{20C7E3D2-45B5-4DDE-A3EA-66754774C3F2}" srcOrd="0" destOrd="0" parTransId="{CDF6BFED-C1A2-463B-9E66-13E1057D70A1}" sibTransId="{5F2B9268-C9B4-4F3C-BE6D-81CE0D8E4F04}"/>
    <dgm:cxn modelId="{343BE27C-680A-4FE8-8F81-6235A7CFA771}" type="presOf" srcId="{20C7E3D2-45B5-4DDE-A3EA-66754774C3F2}" destId="{65B4FB8A-3847-4684-AD06-34EBFE62A6F6}" srcOrd="0" destOrd="0" presId="urn:microsoft.com/office/officeart/2005/8/layout/vList5"/>
    <dgm:cxn modelId="{360DB3A0-C0CE-4E02-BC40-1CC4BE99791F}" srcId="{B7565467-B126-4F73-B0F2-8B03D5A08F53}" destId="{11FB5591-F9AE-4A1C-84BF-4852729EF79F}" srcOrd="0" destOrd="0" parTransId="{4B5D4699-7AD0-4650-9CBF-7CA12CC08A27}" sibTransId="{4EA53D79-8151-48EE-B412-42D57113565F}"/>
    <dgm:cxn modelId="{4CE73A82-B751-4434-AB89-AB33A2C238DB}" srcId="{AD439D73-1BF0-464A-A4F0-981C4317F0B5}" destId="{0A2EE1F2-D98D-4C26-A280-7C5093C6848D}" srcOrd="1" destOrd="0" parTransId="{BC8E2B74-3F5F-40DC-A0BE-215C5F3CE176}" sibTransId="{A0857611-9B8A-42C9-B9A3-1DCB807FB503}"/>
    <dgm:cxn modelId="{AC245C2B-F81C-4AE1-BDA1-442CACC00B89}" srcId="{B27E7290-7296-43EC-80BE-27571749CAA7}" destId="{AD439D73-1BF0-464A-A4F0-981C4317F0B5}" srcOrd="2" destOrd="0" parTransId="{9A0F9051-6388-4013-8932-3530611893AF}" sibTransId="{4BDFD7F8-624E-44AC-B61E-78EBB11A1AFC}"/>
    <dgm:cxn modelId="{1C0D7495-B6A3-490D-94C1-5D8600125DE6}" type="presOf" srcId="{AD439D73-1BF0-464A-A4F0-981C4317F0B5}" destId="{2C630F34-D0DB-4CCE-8C76-639CA6199EFD}" srcOrd="0" destOrd="0" presId="urn:microsoft.com/office/officeart/2005/8/layout/vList5"/>
    <dgm:cxn modelId="{008F3C07-CCF3-4530-964F-74AEE9A90E45}" type="presOf" srcId="{0A2EE1F2-D98D-4C26-A280-7C5093C6848D}" destId="{85C9A2DC-DAAD-43EF-8801-8154EBC1F68D}" srcOrd="0" destOrd="1" presId="urn:microsoft.com/office/officeart/2005/8/layout/vList5"/>
    <dgm:cxn modelId="{A2A087AF-3983-406A-B442-2068FF84E281}" type="presOf" srcId="{703A56FA-09FA-46CC-959B-82C24A5F4568}" destId="{85C9A2DC-DAAD-43EF-8801-8154EBC1F68D}" srcOrd="0" destOrd="0" presId="urn:microsoft.com/office/officeart/2005/8/layout/vList5"/>
    <dgm:cxn modelId="{B7D6453F-0C3B-45E4-AAD4-C43B8D2B1A89}" srcId="{B27E7290-7296-43EC-80BE-27571749CAA7}" destId="{91960ED8-3863-46D8-994B-3FD3DEC2E72B}" srcOrd="0" destOrd="0" parTransId="{9457129A-DE4F-4E46-B3B1-B671810FADF1}" sibTransId="{4A47BFA8-9A32-4FE0-B120-6A3B1E17FA23}"/>
    <dgm:cxn modelId="{61F839D1-EB98-4529-BDF6-3A76D16278EB}" type="presOf" srcId="{A8FD9404-28FB-492A-A509-F574C81381EC}" destId="{65B4FB8A-3847-4684-AD06-34EBFE62A6F6}" srcOrd="0" destOrd="1" presId="urn:microsoft.com/office/officeart/2005/8/layout/vList5"/>
    <dgm:cxn modelId="{5A8CA769-5EB4-4A4D-9AC7-20A11BFE86E3}" type="presOf" srcId="{11FB5591-F9AE-4A1C-84BF-4852729EF79F}" destId="{E0A467B6-2135-4B2D-82EC-E3F1449ECE38}" srcOrd="0" destOrd="0" presId="urn:microsoft.com/office/officeart/2005/8/layout/vList5"/>
    <dgm:cxn modelId="{E5126314-DA93-42E0-A6E3-F34370882B48}" srcId="{91960ED8-3863-46D8-994B-3FD3DEC2E72B}" destId="{A8FD9404-28FB-492A-A509-F574C81381EC}" srcOrd="1" destOrd="0" parTransId="{F07B4977-215F-4679-BB9E-9466CA08EE54}" sibTransId="{33A5FE52-C6DD-4BEF-8452-451560D1288B}"/>
    <dgm:cxn modelId="{C9C293AA-76B1-4CE0-93D5-757978B7C33A}" type="presParOf" srcId="{7F6C2BEE-2548-47C7-8324-4406999E8C50}" destId="{869EC29E-EBD1-4784-8E71-D323A1C600F1}" srcOrd="0" destOrd="0" presId="urn:microsoft.com/office/officeart/2005/8/layout/vList5"/>
    <dgm:cxn modelId="{EA770C24-F134-4485-AD58-99BFB59ABD69}" type="presParOf" srcId="{869EC29E-EBD1-4784-8E71-D323A1C600F1}" destId="{236B13D1-86DF-4FCE-8420-A277DB3E3A5A}" srcOrd="0" destOrd="0" presId="urn:microsoft.com/office/officeart/2005/8/layout/vList5"/>
    <dgm:cxn modelId="{8CD01073-39E5-430D-840A-DD1B4F324BD9}" type="presParOf" srcId="{869EC29E-EBD1-4784-8E71-D323A1C600F1}" destId="{65B4FB8A-3847-4684-AD06-34EBFE62A6F6}" srcOrd="1" destOrd="0" presId="urn:microsoft.com/office/officeart/2005/8/layout/vList5"/>
    <dgm:cxn modelId="{3954489A-360D-472E-848E-8237E778C745}" type="presParOf" srcId="{7F6C2BEE-2548-47C7-8324-4406999E8C50}" destId="{FCE24BC8-4A1C-4A70-AF06-A0C8325B28C5}" srcOrd="1" destOrd="0" presId="urn:microsoft.com/office/officeart/2005/8/layout/vList5"/>
    <dgm:cxn modelId="{00A052B5-A178-4D1C-BF63-2E1FB15FCA27}" type="presParOf" srcId="{7F6C2BEE-2548-47C7-8324-4406999E8C50}" destId="{1F68C511-6B52-4DFD-AA96-4D44600F306C}" srcOrd="2" destOrd="0" presId="urn:microsoft.com/office/officeart/2005/8/layout/vList5"/>
    <dgm:cxn modelId="{A549DA6C-5B43-4B32-8FA3-3439D024CF95}" type="presParOf" srcId="{1F68C511-6B52-4DFD-AA96-4D44600F306C}" destId="{CA2322CA-A0E3-4361-87A5-CECC25AF59A9}" srcOrd="0" destOrd="0" presId="urn:microsoft.com/office/officeart/2005/8/layout/vList5"/>
    <dgm:cxn modelId="{EBA089CE-8D10-4BE6-8C16-B3EC88D2D11E}" type="presParOf" srcId="{1F68C511-6B52-4DFD-AA96-4D44600F306C}" destId="{E0A467B6-2135-4B2D-82EC-E3F1449ECE38}" srcOrd="1" destOrd="0" presId="urn:microsoft.com/office/officeart/2005/8/layout/vList5"/>
    <dgm:cxn modelId="{D328D7D3-2861-44A1-A26B-DEF254C8E776}" type="presParOf" srcId="{7F6C2BEE-2548-47C7-8324-4406999E8C50}" destId="{80C1EA19-957F-4220-B819-B3ABCB819649}" srcOrd="3" destOrd="0" presId="urn:microsoft.com/office/officeart/2005/8/layout/vList5"/>
    <dgm:cxn modelId="{5FE0B4F3-BC53-49A4-87A8-31459F10EFDD}" type="presParOf" srcId="{7F6C2BEE-2548-47C7-8324-4406999E8C50}" destId="{B4A7B654-A7B8-4AB3-9669-EB495D97FEDF}" srcOrd="4" destOrd="0" presId="urn:microsoft.com/office/officeart/2005/8/layout/vList5"/>
    <dgm:cxn modelId="{D6A62C9B-AE68-4956-A838-C4E53D0AED5A}" type="presParOf" srcId="{B4A7B654-A7B8-4AB3-9669-EB495D97FEDF}" destId="{2C630F34-D0DB-4CCE-8C76-639CA6199EFD}" srcOrd="0" destOrd="0" presId="urn:microsoft.com/office/officeart/2005/8/layout/vList5"/>
    <dgm:cxn modelId="{FAE8B859-6A00-42D1-A7A0-6C23A5397682}" type="presParOf" srcId="{B4A7B654-A7B8-4AB3-9669-EB495D97FEDF}" destId="{85C9A2DC-DAAD-43EF-8801-8154EBC1F68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01AA27-D117-4433-9A39-26DCA6A207C2}" type="doc">
      <dgm:prSet loTypeId="urn:microsoft.com/office/officeart/2005/8/layout/hProcess11" loCatId="process" qsTypeId="urn:microsoft.com/office/officeart/2005/8/quickstyle/3d1" qsCatId="3D" csTypeId="urn:microsoft.com/office/officeart/2005/8/colors/colorful1#1" csCatId="colorful" phldr="1"/>
      <dgm:spPr/>
    </dgm:pt>
    <dgm:pt modelId="{53F515D1-F02E-4D64-83A3-31C43310892E}">
      <dgm:prSet phldrT="[Текст]" custT="1"/>
      <dgm:spPr/>
      <dgm:t>
        <a:bodyPr/>
        <a:lstStyle/>
        <a:p>
          <a:pPr algn="ctr"/>
          <a:r>
            <a:rPr lang="ru-RU" sz="1400" b="1" dirty="0" smtClean="0">
              <a:solidFill>
                <a:srgbClr val="003300"/>
              </a:solidFill>
              <a:latin typeface="Arial" pitchFamily="34" charset="0"/>
              <a:cs typeface="Arial" pitchFamily="34" charset="0"/>
            </a:rPr>
            <a:t>таможенный орган в месте прибытия</a:t>
          </a:r>
          <a:endParaRPr lang="ru-RU" sz="1400" b="1" dirty="0">
            <a:solidFill>
              <a:srgbClr val="003300"/>
            </a:solidFill>
            <a:latin typeface="Arial" pitchFamily="34" charset="0"/>
            <a:cs typeface="Arial" pitchFamily="34" charset="0"/>
          </a:endParaRPr>
        </a:p>
      </dgm:t>
    </dgm:pt>
    <dgm:pt modelId="{4F5484BF-CF10-40C8-9C92-9A68DBAA2333}" type="parTrans" cxnId="{101EAF48-8FD0-46A0-A969-0C2B5E2CB142}">
      <dgm:prSet/>
      <dgm:spPr/>
      <dgm:t>
        <a:bodyPr/>
        <a:lstStyle/>
        <a:p>
          <a:pPr algn="l"/>
          <a:endParaRPr lang="ru-RU" sz="1400">
            <a:latin typeface="Arial" pitchFamily="34" charset="0"/>
            <a:cs typeface="Arial" pitchFamily="34" charset="0"/>
          </a:endParaRPr>
        </a:p>
      </dgm:t>
    </dgm:pt>
    <dgm:pt modelId="{16F5E427-AFF8-41D1-8AD6-4461F464A2A7}" type="sibTrans" cxnId="{101EAF48-8FD0-46A0-A969-0C2B5E2CB142}">
      <dgm:prSet/>
      <dgm:spPr/>
      <dgm:t>
        <a:bodyPr/>
        <a:lstStyle/>
        <a:p>
          <a:pPr algn="l"/>
          <a:endParaRPr lang="ru-RU" sz="1400">
            <a:latin typeface="Arial" pitchFamily="34" charset="0"/>
            <a:cs typeface="Arial" pitchFamily="34" charset="0"/>
          </a:endParaRPr>
        </a:p>
      </dgm:t>
    </dgm:pt>
    <dgm:pt modelId="{B2B357C6-40DB-420B-9EE7-A8268DD36567}">
      <dgm:prSet phldrT="[Текст]" custT="1"/>
      <dgm:spPr/>
      <dgm:t>
        <a:bodyPr/>
        <a:lstStyle/>
        <a:p>
          <a:pPr algn="ctr"/>
          <a:r>
            <a:rPr lang="ru-RU" sz="1400" b="1" dirty="0" smtClean="0">
              <a:solidFill>
                <a:srgbClr val="003300"/>
              </a:solidFill>
              <a:latin typeface="Arial" pitchFamily="34" charset="0"/>
              <a:cs typeface="Arial" pitchFamily="34" charset="0"/>
            </a:rPr>
            <a:t>внутренний ТО</a:t>
          </a:r>
          <a:endParaRPr lang="ru-RU" sz="1400" b="1" dirty="0">
            <a:solidFill>
              <a:srgbClr val="003300"/>
            </a:solidFill>
            <a:latin typeface="Arial" pitchFamily="34" charset="0"/>
            <a:cs typeface="Arial" pitchFamily="34" charset="0"/>
          </a:endParaRPr>
        </a:p>
      </dgm:t>
    </dgm:pt>
    <dgm:pt modelId="{FE0C6C12-472C-418F-A2C5-80B221536075}" type="parTrans" cxnId="{F61ADEAC-A512-4361-8E33-7960EFB9D8F3}">
      <dgm:prSet/>
      <dgm:spPr/>
      <dgm:t>
        <a:bodyPr/>
        <a:lstStyle/>
        <a:p>
          <a:pPr algn="l"/>
          <a:endParaRPr lang="ru-RU" sz="1400">
            <a:latin typeface="Arial" pitchFamily="34" charset="0"/>
            <a:cs typeface="Arial" pitchFamily="34" charset="0"/>
          </a:endParaRPr>
        </a:p>
      </dgm:t>
    </dgm:pt>
    <dgm:pt modelId="{98B2A12E-EB34-4A7D-BE1D-896F0ED5DA4C}" type="sibTrans" cxnId="{F61ADEAC-A512-4361-8E33-7960EFB9D8F3}">
      <dgm:prSet/>
      <dgm:spPr/>
      <dgm:t>
        <a:bodyPr/>
        <a:lstStyle/>
        <a:p>
          <a:pPr algn="l"/>
          <a:endParaRPr lang="ru-RU" sz="1400">
            <a:latin typeface="Arial" pitchFamily="34" charset="0"/>
            <a:cs typeface="Arial" pitchFamily="34" charset="0"/>
          </a:endParaRPr>
        </a:p>
      </dgm:t>
    </dgm:pt>
    <dgm:pt modelId="{B24B9FA6-2289-4CD3-9131-42A4F73249DA}">
      <dgm:prSet phldrT="[Текст]" custT="1"/>
      <dgm:spPr/>
      <dgm:t>
        <a:bodyPr anchor="t"/>
        <a:lstStyle/>
        <a:p>
          <a:pPr algn="ctr"/>
          <a:r>
            <a:rPr lang="ru-RU" sz="1400" b="1" dirty="0" smtClean="0">
              <a:solidFill>
                <a:srgbClr val="003300"/>
              </a:solidFill>
              <a:latin typeface="Arial" pitchFamily="34" charset="0"/>
              <a:cs typeface="Arial" pitchFamily="34" charset="0"/>
            </a:rPr>
            <a:t>внутренний ТО</a:t>
          </a:r>
          <a:endParaRPr lang="ru-RU" sz="1400" b="1" dirty="0">
            <a:solidFill>
              <a:srgbClr val="003300"/>
            </a:solidFill>
            <a:latin typeface="Arial" pitchFamily="34" charset="0"/>
            <a:cs typeface="Arial" pitchFamily="34" charset="0"/>
          </a:endParaRPr>
        </a:p>
      </dgm:t>
    </dgm:pt>
    <dgm:pt modelId="{C001B085-C063-45E3-BF28-FECFB7823C1D}" type="parTrans" cxnId="{583AE3DC-EFE0-4AF7-BCD2-523B750FA585}">
      <dgm:prSet/>
      <dgm:spPr/>
      <dgm:t>
        <a:bodyPr/>
        <a:lstStyle/>
        <a:p>
          <a:pPr algn="l"/>
          <a:endParaRPr lang="ru-RU" sz="1400">
            <a:latin typeface="Arial" pitchFamily="34" charset="0"/>
            <a:cs typeface="Arial" pitchFamily="34" charset="0"/>
          </a:endParaRPr>
        </a:p>
      </dgm:t>
    </dgm:pt>
    <dgm:pt modelId="{AD669AF8-2B26-4860-81C2-C3F6A1995FA3}" type="sibTrans" cxnId="{583AE3DC-EFE0-4AF7-BCD2-523B750FA585}">
      <dgm:prSet/>
      <dgm:spPr/>
      <dgm:t>
        <a:bodyPr/>
        <a:lstStyle/>
        <a:p>
          <a:pPr algn="l"/>
          <a:endParaRPr lang="ru-RU" sz="1400">
            <a:latin typeface="Arial" pitchFamily="34" charset="0"/>
            <a:cs typeface="Arial" pitchFamily="34" charset="0"/>
          </a:endParaRPr>
        </a:p>
      </dgm:t>
    </dgm:pt>
    <dgm:pt modelId="{35E58886-F323-4153-8436-087E8EFEF32D}">
      <dgm:prSet phldrT="[Текст]" custT="1"/>
      <dgm:spPr/>
      <dgm:t>
        <a:bodyPr/>
        <a:lstStyle/>
        <a:p>
          <a:pPr algn="l"/>
          <a:r>
            <a:rPr lang="ru-RU" sz="1400" b="1" dirty="0" smtClean="0">
              <a:solidFill>
                <a:srgbClr val="003300"/>
              </a:solidFill>
              <a:latin typeface="Arial" pitchFamily="34" charset="0"/>
              <a:cs typeface="Arial" pitchFamily="34" charset="0"/>
            </a:rPr>
            <a:t>таможенный орган в месте  убытия</a:t>
          </a:r>
          <a:endParaRPr lang="ru-RU" sz="1400" b="1" dirty="0">
            <a:solidFill>
              <a:srgbClr val="003300"/>
            </a:solidFill>
            <a:latin typeface="Arial" pitchFamily="34" charset="0"/>
            <a:cs typeface="Arial" pitchFamily="34" charset="0"/>
          </a:endParaRPr>
        </a:p>
      </dgm:t>
    </dgm:pt>
    <dgm:pt modelId="{5AB4DBA3-2FA3-45C3-A620-0CE389C292AC}" type="parTrans" cxnId="{CD933422-6625-464B-B950-21F7C444909A}">
      <dgm:prSet/>
      <dgm:spPr/>
      <dgm:t>
        <a:bodyPr/>
        <a:lstStyle/>
        <a:p>
          <a:pPr algn="l"/>
          <a:endParaRPr lang="ru-RU" sz="1400">
            <a:latin typeface="Arial" pitchFamily="34" charset="0"/>
            <a:cs typeface="Arial" pitchFamily="34" charset="0"/>
          </a:endParaRPr>
        </a:p>
      </dgm:t>
    </dgm:pt>
    <dgm:pt modelId="{8D201C03-A695-499D-8347-5C0D8E027286}" type="sibTrans" cxnId="{CD933422-6625-464B-B950-21F7C444909A}">
      <dgm:prSet/>
      <dgm:spPr/>
      <dgm:t>
        <a:bodyPr/>
        <a:lstStyle/>
        <a:p>
          <a:pPr algn="l"/>
          <a:endParaRPr lang="ru-RU" sz="1400">
            <a:latin typeface="Arial" pitchFamily="34" charset="0"/>
            <a:cs typeface="Arial" pitchFamily="34" charset="0"/>
          </a:endParaRPr>
        </a:p>
      </dgm:t>
    </dgm:pt>
    <dgm:pt modelId="{E26341FD-40AD-4F9B-8EF1-C73186D44527}" type="pres">
      <dgm:prSet presAssocID="{6E01AA27-D117-4433-9A39-26DCA6A207C2}" presName="Name0" presStyleCnt="0">
        <dgm:presLayoutVars>
          <dgm:dir/>
          <dgm:resizeHandles val="exact"/>
        </dgm:presLayoutVars>
      </dgm:prSet>
      <dgm:spPr/>
    </dgm:pt>
    <dgm:pt modelId="{AC63B51F-4392-40EC-A988-8A25C754B235}" type="pres">
      <dgm:prSet presAssocID="{6E01AA27-D117-4433-9A39-26DCA6A207C2}" presName="arrow" presStyleLbl="bgShp" presStyleIdx="0" presStyleCnt="1" custScaleY="206522" custLinFactNeighborY="-1739"/>
      <dgm:spPr>
        <a:gradFill flip="none" rotWithShape="1">
          <a:gsLst>
            <a:gs pos="0">
              <a:srgbClr val="DDEBCF"/>
            </a:gs>
            <a:gs pos="50000">
              <a:srgbClr val="9CB86E"/>
            </a:gs>
            <a:gs pos="100000">
              <a:srgbClr val="156B13"/>
            </a:gs>
          </a:gsLst>
          <a:lin ang="6000000" scaled="0"/>
          <a:tileRect/>
        </a:gradFill>
      </dgm:spPr>
      <dgm:t>
        <a:bodyPr/>
        <a:lstStyle/>
        <a:p>
          <a:endParaRPr lang="ru-RU"/>
        </a:p>
      </dgm:t>
    </dgm:pt>
    <dgm:pt modelId="{2F9E06B4-B43C-4982-A9BC-C9A722CC36FE}" type="pres">
      <dgm:prSet presAssocID="{6E01AA27-D117-4433-9A39-26DCA6A207C2}" presName="points" presStyleCnt="0"/>
      <dgm:spPr/>
    </dgm:pt>
    <dgm:pt modelId="{518E7C48-6AC6-4480-BC48-454AFDCD58BA}" type="pres">
      <dgm:prSet presAssocID="{53F515D1-F02E-4D64-83A3-31C43310892E}" presName="compositeA" presStyleCnt="0"/>
      <dgm:spPr/>
    </dgm:pt>
    <dgm:pt modelId="{501D1A67-8D8B-435F-9383-E385B8FBA359}" type="pres">
      <dgm:prSet presAssocID="{53F515D1-F02E-4D64-83A3-31C43310892E}" presName="textA" presStyleLbl="revTx" presStyleIdx="0" presStyleCnt="4" custScaleY="60000" custLinFactNeighborY="10000">
        <dgm:presLayoutVars>
          <dgm:bulletEnabled val="1"/>
        </dgm:presLayoutVars>
      </dgm:prSet>
      <dgm:spPr/>
      <dgm:t>
        <a:bodyPr/>
        <a:lstStyle/>
        <a:p>
          <a:endParaRPr lang="ru-RU"/>
        </a:p>
      </dgm:t>
    </dgm:pt>
    <dgm:pt modelId="{6CA41BBC-4739-4AD7-9016-BDFDDC1F3050}" type="pres">
      <dgm:prSet presAssocID="{53F515D1-F02E-4D64-83A3-31C43310892E}" presName="circleA" presStyleLbl="node1" presStyleIdx="0" presStyleCnt="4" custScaleX="501652" custScaleY="489565" custLinFactX="-1650" custLinFactNeighborX="-100000" custLinFactNeighborY="24783"/>
      <dgm:spPr>
        <a:prstGeom prst="roundRect">
          <a:avLst/>
        </a:prstGeom>
        <a:blipFill rotWithShape="0">
          <a:blip xmlns:r="http://schemas.openxmlformats.org/officeDocument/2006/relationships" r:embed="rId1"/>
          <a:stretch>
            <a:fillRect/>
          </a:stretch>
        </a:blipFill>
      </dgm:spPr>
    </dgm:pt>
    <dgm:pt modelId="{B43A27A5-6A43-4BFA-B53E-541C1ECC0196}" type="pres">
      <dgm:prSet presAssocID="{53F515D1-F02E-4D64-83A3-31C43310892E}" presName="spaceA" presStyleCnt="0"/>
      <dgm:spPr/>
    </dgm:pt>
    <dgm:pt modelId="{0234F43C-FD55-41B7-BE0F-7371B5354FEF}" type="pres">
      <dgm:prSet presAssocID="{16F5E427-AFF8-41D1-8AD6-4461F464A2A7}" presName="space" presStyleCnt="0"/>
      <dgm:spPr/>
    </dgm:pt>
    <dgm:pt modelId="{C2D6B6CC-16DB-40DD-A100-AC85EFE9BC29}" type="pres">
      <dgm:prSet presAssocID="{B2B357C6-40DB-420B-9EE7-A8268DD36567}" presName="compositeB" presStyleCnt="0"/>
      <dgm:spPr/>
    </dgm:pt>
    <dgm:pt modelId="{E832BEAE-8BB6-44CF-8305-0411F02EA7C7}" type="pres">
      <dgm:prSet presAssocID="{B2B357C6-40DB-420B-9EE7-A8268DD36567}" presName="textB" presStyleLbl="revTx" presStyleIdx="1" presStyleCnt="4" custScaleY="60000" custLinFactNeighborY="-50000">
        <dgm:presLayoutVars>
          <dgm:bulletEnabled val="1"/>
        </dgm:presLayoutVars>
      </dgm:prSet>
      <dgm:spPr/>
      <dgm:t>
        <a:bodyPr/>
        <a:lstStyle/>
        <a:p>
          <a:endParaRPr lang="ru-RU"/>
        </a:p>
      </dgm:t>
    </dgm:pt>
    <dgm:pt modelId="{786BBEBB-3B20-4545-8319-5C290CC4767B}" type="pres">
      <dgm:prSet presAssocID="{B2B357C6-40DB-420B-9EE7-A8268DD36567}" presName="circleB" presStyleLbl="node1" presStyleIdx="1" presStyleCnt="4" custLinFactNeighborY="-15217"/>
      <dgm:spPr/>
    </dgm:pt>
    <dgm:pt modelId="{2FED883B-1AF2-4E1F-A470-CCB7ABD18038}" type="pres">
      <dgm:prSet presAssocID="{B2B357C6-40DB-420B-9EE7-A8268DD36567}" presName="spaceB" presStyleCnt="0"/>
      <dgm:spPr/>
    </dgm:pt>
    <dgm:pt modelId="{91FA6932-E1ED-4CA1-A07C-FF81030E15F4}" type="pres">
      <dgm:prSet presAssocID="{98B2A12E-EB34-4A7D-BE1D-896F0ED5DA4C}" presName="space" presStyleCnt="0"/>
      <dgm:spPr/>
    </dgm:pt>
    <dgm:pt modelId="{DF7A2F16-EA84-42FA-BF00-D4FAAAE4846B}" type="pres">
      <dgm:prSet presAssocID="{B24B9FA6-2289-4CD3-9131-42A4F73249DA}" presName="compositeA" presStyleCnt="0"/>
      <dgm:spPr/>
    </dgm:pt>
    <dgm:pt modelId="{4A82FB2A-488F-4E1E-BC15-6A85181CBC9D}" type="pres">
      <dgm:prSet presAssocID="{B24B9FA6-2289-4CD3-9131-42A4F73249DA}" presName="textA" presStyleLbl="revTx" presStyleIdx="2" presStyleCnt="4" custScaleY="60000" custLinFactY="20000" custLinFactNeighborX="30" custLinFactNeighborY="100000">
        <dgm:presLayoutVars>
          <dgm:bulletEnabled val="1"/>
        </dgm:presLayoutVars>
      </dgm:prSet>
      <dgm:spPr/>
      <dgm:t>
        <a:bodyPr/>
        <a:lstStyle/>
        <a:p>
          <a:endParaRPr lang="ru-RU"/>
        </a:p>
      </dgm:t>
    </dgm:pt>
    <dgm:pt modelId="{6B8535C5-886E-4CA1-9138-AA15C1F9B009}" type="pres">
      <dgm:prSet presAssocID="{B24B9FA6-2289-4CD3-9131-42A4F73249DA}" presName="circleA" presStyleLbl="node1" presStyleIdx="2" presStyleCnt="4" custLinFactNeighborY="10000"/>
      <dgm:spPr/>
    </dgm:pt>
    <dgm:pt modelId="{16BC9F66-9AC0-493A-81A9-132567229345}" type="pres">
      <dgm:prSet presAssocID="{B24B9FA6-2289-4CD3-9131-42A4F73249DA}" presName="spaceA" presStyleCnt="0"/>
      <dgm:spPr/>
    </dgm:pt>
    <dgm:pt modelId="{5FE54FC4-45FE-443C-8532-81A7983A0ABF}" type="pres">
      <dgm:prSet presAssocID="{AD669AF8-2B26-4860-81C2-C3F6A1995FA3}" presName="space" presStyleCnt="0"/>
      <dgm:spPr/>
    </dgm:pt>
    <dgm:pt modelId="{57E686B1-0D7E-408E-B175-51CB442F1CE7}" type="pres">
      <dgm:prSet presAssocID="{35E58886-F323-4153-8436-087E8EFEF32D}" presName="compositeB" presStyleCnt="0"/>
      <dgm:spPr/>
    </dgm:pt>
    <dgm:pt modelId="{F94445F2-5995-48C2-91F7-918D44E97249}" type="pres">
      <dgm:prSet presAssocID="{35E58886-F323-4153-8436-087E8EFEF32D}" presName="textB" presStyleLbl="revTx" presStyleIdx="3" presStyleCnt="4" custLinFactY="-39130" custLinFactNeighborX="42582" custLinFactNeighborY="-100000">
        <dgm:presLayoutVars>
          <dgm:bulletEnabled val="1"/>
        </dgm:presLayoutVars>
      </dgm:prSet>
      <dgm:spPr/>
      <dgm:t>
        <a:bodyPr/>
        <a:lstStyle/>
        <a:p>
          <a:endParaRPr lang="ru-RU"/>
        </a:p>
      </dgm:t>
    </dgm:pt>
    <dgm:pt modelId="{88703FF0-6458-489B-A96D-CD856383F908}" type="pres">
      <dgm:prSet presAssocID="{35E58886-F323-4153-8436-087E8EFEF32D}" presName="circleB" presStyleLbl="node1" presStyleIdx="3" presStyleCnt="4" custScaleX="602349" custScaleY="439999" custLinFactX="100000" custLinFactNeighborX="140000"/>
      <dgm:spPr>
        <a:prstGeom prst="roundRect">
          <a:avLst/>
        </a:prstGeom>
        <a:blipFill rotWithShape="0">
          <a:blip xmlns:r="http://schemas.openxmlformats.org/officeDocument/2006/relationships" r:embed="rId2"/>
          <a:stretch>
            <a:fillRect/>
          </a:stretch>
        </a:blipFill>
      </dgm:spPr>
    </dgm:pt>
    <dgm:pt modelId="{BA8A11B7-0BDF-4CF8-BB65-47B54725B8A2}" type="pres">
      <dgm:prSet presAssocID="{35E58886-F323-4153-8436-087E8EFEF32D}" presName="spaceB" presStyleCnt="0"/>
      <dgm:spPr/>
    </dgm:pt>
  </dgm:ptLst>
  <dgm:cxnLst>
    <dgm:cxn modelId="{1780E69A-1DDF-4249-B9FD-3A6EBCFE75A3}" type="presOf" srcId="{35E58886-F323-4153-8436-087E8EFEF32D}" destId="{F94445F2-5995-48C2-91F7-918D44E97249}" srcOrd="0" destOrd="0" presId="urn:microsoft.com/office/officeart/2005/8/layout/hProcess11"/>
    <dgm:cxn modelId="{CD933422-6625-464B-B950-21F7C444909A}" srcId="{6E01AA27-D117-4433-9A39-26DCA6A207C2}" destId="{35E58886-F323-4153-8436-087E8EFEF32D}" srcOrd="3" destOrd="0" parTransId="{5AB4DBA3-2FA3-45C3-A620-0CE389C292AC}" sibTransId="{8D201C03-A695-499D-8347-5C0D8E027286}"/>
    <dgm:cxn modelId="{5E8E9C55-4CF6-4212-BE4F-211C89410181}" type="presOf" srcId="{53F515D1-F02E-4D64-83A3-31C43310892E}" destId="{501D1A67-8D8B-435F-9383-E385B8FBA359}" srcOrd="0" destOrd="0" presId="urn:microsoft.com/office/officeart/2005/8/layout/hProcess11"/>
    <dgm:cxn modelId="{583AE3DC-EFE0-4AF7-BCD2-523B750FA585}" srcId="{6E01AA27-D117-4433-9A39-26DCA6A207C2}" destId="{B24B9FA6-2289-4CD3-9131-42A4F73249DA}" srcOrd="2" destOrd="0" parTransId="{C001B085-C063-45E3-BF28-FECFB7823C1D}" sibTransId="{AD669AF8-2B26-4860-81C2-C3F6A1995FA3}"/>
    <dgm:cxn modelId="{6863EB83-9C77-41B9-A8B5-6BB933FA59FF}" type="presOf" srcId="{B24B9FA6-2289-4CD3-9131-42A4F73249DA}" destId="{4A82FB2A-488F-4E1E-BC15-6A85181CBC9D}" srcOrd="0" destOrd="0" presId="urn:microsoft.com/office/officeart/2005/8/layout/hProcess11"/>
    <dgm:cxn modelId="{3394FDF7-D4DE-40BF-81CE-EA9442E5E1A7}" type="presOf" srcId="{6E01AA27-D117-4433-9A39-26DCA6A207C2}" destId="{E26341FD-40AD-4F9B-8EF1-C73186D44527}" srcOrd="0" destOrd="0" presId="urn:microsoft.com/office/officeart/2005/8/layout/hProcess11"/>
    <dgm:cxn modelId="{6643C7CD-D8EA-4DA7-AB79-06A7F81C704E}" type="presOf" srcId="{B2B357C6-40DB-420B-9EE7-A8268DD36567}" destId="{E832BEAE-8BB6-44CF-8305-0411F02EA7C7}" srcOrd="0" destOrd="0" presId="urn:microsoft.com/office/officeart/2005/8/layout/hProcess11"/>
    <dgm:cxn modelId="{F61ADEAC-A512-4361-8E33-7960EFB9D8F3}" srcId="{6E01AA27-D117-4433-9A39-26DCA6A207C2}" destId="{B2B357C6-40DB-420B-9EE7-A8268DD36567}" srcOrd="1" destOrd="0" parTransId="{FE0C6C12-472C-418F-A2C5-80B221536075}" sibTransId="{98B2A12E-EB34-4A7D-BE1D-896F0ED5DA4C}"/>
    <dgm:cxn modelId="{101EAF48-8FD0-46A0-A969-0C2B5E2CB142}" srcId="{6E01AA27-D117-4433-9A39-26DCA6A207C2}" destId="{53F515D1-F02E-4D64-83A3-31C43310892E}" srcOrd="0" destOrd="0" parTransId="{4F5484BF-CF10-40C8-9C92-9A68DBAA2333}" sibTransId="{16F5E427-AFF8-41D1-8AD6-4461F464A2A7}"/>
    <dgm:cxn modelId="{EF60DEC4-D69C-4E4A-8BB1-878B8B888E9D}" type="presParOf" srcId="{E26341FD-40AD-4F9B-8EF1-C73186D44527}" destId="{AC63B51F-4392-40EC-A988-8A25C754B235}" srcOrd="0" destOrd="0" presId="urn:microsoft.com/office/officeart/2005/8/layout/hProcess11"/>
    <dgm:cxn modelId="{E4942C82-1549-4170-AEE3-082E007B89B8}" type="presParOf" srcId="{E26341FD-40AD-4F9B-8EF1-C73186D44527}" destId="{2F9E06B4-B43C-4982-A9BC-C9A722CC36FE}" srcOrd="1" destOrd="0" presId="urn:microsoft.com/office/officeart/2005/8/layout/hProcess11"/>
    <dgm:cxn modelId="{CE7C2179-09F0-4DCD-809E-0A323106B1EC}" type="presParOf" srcId="{2F9E06B4-B43C-4982-A9BC-C9A722CC36FE}" destId="{518E7C48-6AC6-4480-BC48-454AFDCD58BA}" srcOrd="0" destOrd="0" presId="urn:microsoft.com/office/officeart/2005/8/layout/hProcess11"/>
    <dgm:cxn modelId="{D79A0975-050A-4B70-AD92-627F57580AB5}" type="presParOf" srcId="{518E7C48-6AC6-4480-BC48-454AFDCD58BA}" destId="{501D1A67-8D8B-435F-9383-E385B8FBA359}" srcOrd="0" destOrd="0" presId="urn:microsoft.com/office/officeart/2005/8/layout/hProcess11"/>
    <dgm:cxn modelId="{C6C66FFB-6E34-4846-84ED-907A309575CF}" type="presParOf" srcId="{518E7C48-6AC6-4480-BC48-454AFDCD58BA}" destId="{6CA41BBC-4739-4AD7-9016-BDFDDC1F3050}" srcOrd="1" destOrd="0" presId="urn:microsoft.com/office/officeart/2005/8/layout/hProcess11"/>
    <dgm:cxn modelId="{35235E1E-8B58-49A6-A134-4EE210E8200F}" type="presParOf" srcId="{518E7C48-6AC6-4480-BC48-454AFDCD58BA}" destId="{B43A27A5-6A43-4BFA-B53E-541C1ECC0196}" srcOrd="2" destOrd="0" presId="urn:microsoft.com/office/officeart/2005/8/layout/hProcess11"/>
    <dgm:cxn modelId="{B88F1127-BB8A-4CFF-9B91-9E42EC38B670}" type="presParOf" srcId="{2F9E06B4-B43C-4982-A9BC-C9A722CC36FE}" destId="{0234F43C-FD55-41B7-BE0F-7371B5354FEF}" srcOrd="1" destOrd="0" presId="urn:microsoft.com/office/officeart/2005/8/layout/hProcess11"/>
    <dgm:cxn modelId="{73D18615-1D5C-4060-B6A6-819EB78C288D}" type="presParOf" srcId="{2F9E06B4-B43C-4982-A9BC-C9A722CC36FE}" destId="{C2D6B6CC-16DB-40DD-A100-AC85EFE9BC29}" srcOrd="2" destOrd="0" presId="urn:microsoft.com/office/officeart/2005/8/layout/hProcess11"/>
    <dgm:cxn modelId="{098E91BF-108D-4D23-8D85-BF342C25FD9D}" type="presParOf" srcId="{C2D6B6CC-16DB-40DD-A100-AC85EFE9BC29}" destId="{E832BEAE-8BB6-44CF-8305-0411F02EA7C7}" srcOrd="0" destOrd="0" presId="urn:microsoft.com/office/officeart/2005/8/layout/hProcess11"/>
    <dgm:cxn modelId="{6852B887-58E0-4F85-AFD7-7D62179E18DB}" type="presParOf" srcId="{C2D6B6CC-16DB-40DD-A100-AC85EFE9BC29}" destId="{786BBEBB-3B20-4545-8319-5C290CC4767B}" srcOrd="1" destOrd="0" presId="urn:microsoft.com/office/officeart/2005/8/layout/hProcess11"/>
    <dgm:cxn modelId="{91E7FCDF-865F-4044-AB1F-516EAD477CB8}" type="presParOf" srcId="{C2D6B6CC-16DB-40DD-A100-AC85EFE9BC29}" destId="{2FED883B-1AF2-4E1F-A470-CCB7ABD18038}" srcOrd="2" destOrd="0" presId="urn:microsoft.com/office/officeart/2005/8/layout/hProcess11"/>
    <dgm:cxn modelId="{289A5748-0E16-4DC2-80C6-72750CB985CC}" type="presParOf" srcId="{2F9E06B4-B43C-4982-A9BC-C9A722CC36FE}" destId="{91FA6932-E1ED-4CA1-A07C-FF81030E15F4}" srcOrd="3" destOrd="0" presId="urn:microsoft.com/office/officeart/2005/8/layout/hProcess11"/>
    <dgm:cxn modelId="{844AB615-B0EE-44BA-AF0C-3B488FFB61DC}" type="presParOf" srcId="{2F9E06B4-B43C-4982-A9BC-C9A722CC36FE}" destId="{DF7A2F16-EA84-42FA-BF00-D4FAAAE4846B}" srcOrd="4" destOrd="0" presId="urn:microsoft.com/office/officeart/2005/8/layout/hProcess11"/>
    <dgm:cxn modelId="{E64068FF-409B-475D-A6C3-B75BC9279D7D}" type="presParOf" srcId="{DF7A2F16-EA84-42FA-BF00-D4FAAAE4846B}" destId="{4A82FB2A-488F-4E1E-BC15-6A85181CBC9D}" srcOrd="0" destOrd="0" presId="urn:microsoft.com/office/officeart/2005/8/layout/hProcess11"/>
    <dgm:cxn modelId="{3ED83760-3C82-4F0A-960C-A09771C4205E}" type="presParOf" srcId="{DF7A2F16-EA84-42FA-BF00-D4FAAAE4846B}" destId="{6B8535C5-886E-4CA1-9138-AA15C1F9B009}" srcOrd="1" destOrd="0" presId="urn:microsoft.com/office/officeart/2005/8/layout/hProcess11"/>
    <dgm:cxn modelId="{53E97099-0E9C-4A6A-BE02-54D74F58B8D4}" type="presParOf" srcId="{DF7A2F16-EA84-42FA-BF00-D4FAAAE4846B}" destId="{16BC9F66-9AC0-493A-81A9-132567229345}" srcOrd="2" destOrd="0" presId="urn:microsoft.com/office/officeart/2005/8/layout/hProcess11"/>
    <dgm:cxn modelId="{FD5939F1-6F73-42C8-A224-53633BDD55E7}" type="presParOf" srcId="{2F9E06B4-B43C-4982-A9BC-C9A722CC36FE}" destId="{5FE54FC4-45FE-443C-8532-81A7983A0ABF}" srcOrd="5" destOrd="0" presId="urn:microsoft.com/office/officeart/2005/8/layout/hProcess11"/>
    <dgm:cxn modelId="{A6F272ED-D5E2-4523-A2FF-2C05A48893B1}" type="presParOf" srcId="{2F9E06B4-B43C-4982-A9BC-C9A722CC36FE}" destId="{57E686B1-0D7E-408E-B175-51CB442F1CE7}" srcOrd="6" destOrd="0" presId="urn:microsoft.com/office/officeart/2005/8/layout/hProcess11"/>
    <dgm:cxn modelId="{CC917785-F0E0-419D-881B-1E522287126C}" type="presParOf" srcId="{57E686B1-0D7E-408E-B175-51CB442F1CE7}" destId="{F94445F2-5995-48C2-91F7-918D44E97249}" srcOrd="0" destOrd="0" presId="urn:microsoft.com/office/officeart/2005/8/layout/hProcess11"/>
    <dgm:cxn modelId="{B59D52A0-EB84-4DF3-A9D8-CF3AB27A567D}" type="presParOf" srcId="{57E686B1-0D7E-408E-B175-51CB442F1CE7}" destId="{88703FF0-6458-489B-A96D-CD856383F908}" srcOrd="1" destOrd="0" presId="urn:microsoft.com/office/officeart/2005/8/layout/hProcess11"/>
    <dgm:cxn modelId="{4D62BA21-1C4A-4023-8313-3BAD129ADB18}" type="presParOf" srcId="{57E686B1-0D7E-408E-B175-51CB442F1CE7}" destId="{BA8A11B7-0BDF-4CF8-BB65-47B54725B8A2}"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F08E41-0E5C-470A-8483-156D553407DB}" type="doc">
      <dgm:prSet loTypeId="urn:microsoft.com/office/officeart/2005/8/layout/hList1" loCatId="list" qsTypeId="urn:microsoft.com/office/officeart/2005/8/quickstyle/simple2" qsCatId="simple" csTypeId="urn:microsoft.com/office/officeart/2005/8/colors/accent2_1" csCatId="accent2" phldr="1"/>
      <dgm:spPr/>
      <dgm:t>
        <a:bodyPr/>
        <a:lstStyle/>
        <a:p>
          <a:endParaRPr lang="ru-RU"/>
        </a:p>
      </dgm:t>
    </dgm:pt>
    <dgm:pt modelId="{BF3FD4A7-0B37-4FBD-B53B-CDA3B1C6C87B}">
      <dgm:prSet phldrT="[Текст]" custT="1"/>
      <dgm:spPr/>
      <dgm:t>
        <a:bodyPr/>
        <a:lstStyle/>
        <a:p>
          <a:r>
            <a:rPr lang="ru-RU" sz="1600" b="1" smtClean="0">
              <a:solidFill>
                <a:srgbClr val="000099"/>
              </a:solidFill>
              <a:latin typeface="Arial" pitchFamily="34" charset="0"/>
              <a:ea typeface="+mn-ea"/>
              <a:cs typeface="Arial" pitchFamily="34" charset="0"/>
            </a:rPr>
            <a:t>обеспечение уплаты таможенных пошлин, налогов в отношении иностранных товаров </a:t>
          </a:r>
          <a:endParaRPr lang="ru-RU" sz="1600" b="1" dirty="0">
            <a:solidFill>
              <a:srgbClr val="000099"/>
            </a:solidFill>
            <a:latin typeface="Arial" pitchFamily="34" charset="0"/>
            <a:cs typeface="Arial" pitchFamily="34" charset="0"/>
          </a:endParaRPr>
        </a:p>
      </dgm:t>
    </dgm:pt>
    <dgm:pt modelId="{9754CDB5-E8E1-4294-B361-73CCEA2DDE2F}" type="parTrans" cxnId="{05103CDF-CBE5-44EC-888C-4258B71C7679}">
      <dgm:prSet/>
      <dgm:spPr/>
      <dgm:t>
        <a:bodyPr/>
        <a:lstStyle/>
        <a:p>
          <a:endParaRPr lang="ru-RU">
            <a:latin typeface="Arial" pitchFamily="34" charset="0"/>
            <a:cs typeface="Arial" pitchFamily="34" charset="0"/>
          </a:endParaRPr>
        </a:p>
      </dgm:t>
    </dgm:pt>
    <dgm:pt modelId="{75AE6675-512C-4DDE-84AA-61DAEADA2DC2}" type="sibTrans" cxnId="{05103CDF-CBE5-44EC-888C-4258B71C7679}">
      <dgm:prSet/>
      <dgm:spPr/>
      <dgm:t>
        <a:bodyPr/>
        <a:lstStyle/>
        <a:p>
          <a:endParaRPr lang="ru-RU">
            <a:latin typeface="Arial" pitchFamily="34" charset="0"/>
            <a:cs typeface="Arial" pitchFamily="34" charset="0"/>
          </a:endParaRPr>
        </a:p>
      </dgm:t>
    </dgm:pt>
    <dgm:pt modelId="{D3727D26-A103-49C5-A9AF-A6EBF6FC5E0D}">
      <dgm:prSet phldrT="[Текст]" custT="1"/>
      <dgm:spPr/>
      <dgm:t>
        <a:bodyPr/>
        <a:lstStyle/>
        <a:p>
          <a:r>
            <a:rPr lang="ru-RU" sz="1400" b="1" dirty="0" smtClean="0">
              <a:solidFill>
                <a:srgbClr val="002060"/>
              </a:solidFill>
              <a:latin typeface="Arial" pitchFamily="34" charset="0"/>
              <a:ea typeface="+mn-ea"/>
              <a:cs typeface="Arial" pitchFamily="34" charset="0"/>
            </a:rPr>
            <a:t>НЕ ТРЕБУЕТСЯ</a:t>
          </a:r>
          <a:endParaRPr lang="ru-RU" sz="1400" b="1" dirty="0">
            <a:solidFill>
              <a:srgbClr val="002060"/>
            </a:solidFill>
            <a:latin typeface="Arial" pitchFamily="34" charset="0"/>
            <a:cs typeface="Arial" pitchFamily="34" charset="0"/>
          </a:endParaRPr>
        </a:p>
      </dgm:t>
    </dgm:pt>
    <dgm:pt modelId="{782FA5F1-81BB-4942-9803-6C3D29806E6D}" type="parTrans" cxnId="{8E5A8A42-AC1A-4D55-848A-79C74A758546}">
      <dgm:prSet/>
      <dgm:spPr/>
      <dgm:t>
        <a:bodyPr/>
        <a:lstStyle/>
        <a:p>
          <a:endParaRPr lang="ru-RU">
            <a:latin typeface="Arial" pitchFamily="34" charset="0"/>
            <a:cs typeface="Arial" pitchFamily="34" charset="0"/>
          </a:endParaRPr>
        </a:p>
      </dgm:t>
    </dgm:pt>
    <dgm:pt modelId="{AD3E447F-2940-4708-9751-4634B1F61C1E}" type="sibTrans" cxnId="{8E5A8A42-AC1A-4D55-848A-79C74A758546}">
      <dgm:prSet/>
      <dgm:spPr/>
      <dgm:t>
        <a:bodyPr/>
        <a:lstStyle/>
        <a:p>
          <a:endParaRPr lang="ru-RU">
            <a:latin typeface="Arial" pitchFamily="34" charset="0"/>
            <a:cs typeface="Arial" pitchFamily="34" charset="0"/>
          </a:endParaRPr>
        </a:p>
      </dgm:t>
    </dgm:pt>
    <dgm:pt modelId="{77D0CC9D-9C79-4320-B2BF-333577A75395}">
      <dgm:prSet phldrT="[Текст]" custT="1"/>
      <dgm:spPr/>
      <dgm:t>
        <a:bodyPr/>
        <a:lstStyle/>
        <a:p>
          <a:r>
            <a:rPr lang="ru-RU" sz="1400" dirty="0" smtClean="0">
              <a:solidFill>
                <a:srgbClr val="002060"/>
              </a:solidFill>
              <a:latin typeface="Arial" pitchFamily="34" charset="0"/>
              <a:ea typeface="+mn-ea"/>
              <a:cs typeface="Arial" pitchFamily="34" charset="0"/>
            </a:rPr>
            <a:t>если декларант -таможенный перевозчик или уполномоченный экономический оператор</a:t>
          </a:r>
          <a:endParaRPr lang="ru-RU" sz="1400" dirty="0">
            <a:solidFill>
              <a:srgbClr val="002060"/>
            </a:solidFill>
            <a:latin typeface="Arial" pitchFamily="34" charset="0"/>
            <a:cs typeface="Arial" pitchFamily="34" charset="0"/>
          </a:endParaRPr>
        </a:p>
      </dgm:t>
    </dgm:pt>
    <dgm:pt modelId="{9469CF0C-AE6E-4494-B9D0-9C6B73578198}" type="parTrans" cxnId="{EC3F82C9-C0A1-4A70-8105-A7B9119F561F}">
      <dgm:prSet/>
      <dgm:spPr/>
      <dgm:t>
        <a:bodyPr/>
        <a:lstStyle/>
        <a:p>
          <a:endParaRPr lang="ru-RU">
            <a:latin typeface="Arial" pitchFamily="34" charset="0"/>
            <a:cs typeface="Arial" pitchFamily="34" charset="0"/>
          </a:endParaRPr>
        </a:p>
      </dgm:t>
    </dgm:pt>
    <dgm:pt modelId="{83620ABB-9762-4C92-B417-39544232D0BD}" type="sibTrans" cxnId="{EC3F82C9-C0A1-4A70-8105-A7B9119F561F}">
      <dgm:prSet/>
      <dgm:spPr/>
      <dgm:t>
        <a:bodyPr/>
        <a:lstStyle/>
        <a:p>
          <a:endParaRPr lang="ru-RU">
            <a:latin typeface="Arial" pitchFamily="34" charset="0"/>
            <a:cs typeface="Arial" pitchFamily="34" charset="0"/>
          </a:endParaRPr>
        </a:p>
      </dgm:t>
    </dgm:pt>
    <dgm:pt modelId="{78095374-073C-4F10-AF29-91DB25AE32AF}">
      <dgm:prSet phldrT="[Текст]" custT="1"/>
      <dgm:spPr/>
      <dgm:t>
        <a:bodyPr/>
        <a:lstStyle/>
        <a:p>
          <a:r>
            <a:rPr lang="ru-RU" sz="1600" b="1" smtClean="0">
              <a:solidFill>
                <a:srgbClr val="000099"/>
              </a:solidFill>
              <a:latin typeface="Arial" pitchFamily="34" charset="0"/>
              <a:ea typeface="+mn-ea"/>
              <a:cs typeface="Arial" pitchFamily="34" charset="0"/>
            </a:rPr>
            <a:t>таможенное сопровождение</a:t>
          </a:r>
          <a:endParaRPr lang="ru-RU" sz="1600" b="1" dirty="0">
            <a:solidFill>
              <a:srgbClr val="000099"/>
            </a:solidFill>
            <a:latin typeface="Arial" pitchFamily="34" charset="0"/>
            <a:cs typeface="Arial" pitchFamily="34" charset="0"/>
          </a:endParaRPr>
        </a:p>
      </dgm:t>
    </dgm:pt>
    <dgm:pt modelId="{2E744262-AC45-4A00-9787-4FB276FE3719}" type="parTrans" cxnId="{734DDF76-D245-467E-816D-A3D1B0C93176}">
      <dgm:prSet/>
      <dgm:spPr/>
      <dgm:t>
        <a:bodyPr/>
        <a:lstStyle/>
        <a:p>
          <a:endParaRPr lang="ru-RU">
            <a:latin typeface="Arial" pitchFamily="34" charset="0"/>
            <a:cs typeface="Arial" pitchFamily="34" charset="0"/>
          </a:endParaRPr>
        </a:p>
      </dgm:t>
    </dgm:pt>
    <dgm:pt modelId="{287560FB-7605-42E1-A1F7-9E588EE7D224}" type="sibTrans" cxnId="{734DDF76-D245-467E-816D-A3D1B0C93176}">
      <dgm:prSet/>
      <dgm:spPr/>
      <dgm:t>
        <a:bodyPr/>
        <a:lstStyle/>
        <a:p>
          <a:endParaRPr lang="ru-RU">
            <a:latin typeface="Arial" pitchFamily="34" charset="0"/>
            <a:cs typeface="Arial" pitchFamily="34" charset="0"/>
          </a:endParaRPr>
        </a:p>
      </dgm:t>
    </dgm:pt>
    <dgm:pt modelId="{C0641FCD-EF2B-4C87-8124-5417ACEBB088}">
      <dgm:prSet phldrT="[Текст]" custT="1"/>
      <dgm:spPr/>
      <dgm:t>
        <a:bodyPr/>
        <a:lstStyle/>
        <a:p>
          <a:r>
            <a:rPr lang="ru-RU" sz="1400" dirty="0" smtClean="0">
              <a:solidFill>
                <a:srgbClr val="002060"/>
              </a:solidFill>
              <a:latin typeface="Arial" pitchFamily="34" charset="0"/>
              <a:ea typeface="+mn-ea"/>
              <a:cs typeface="Arial" pitchFamily="34" charset="0"/>
            </a:rPr>
            <a:t>сопровождение транспортных средств, осуществляемое должностными лицами таможенных органов либо иными организациями в соответствии с законодательством государств - членов ТС</a:t>
          </a:r>
          <a:endParaRPr lang="ru-RU" sz="1400" dirty="0">
            <a:solidFill>
              <a:srgbClr val="002060"/>
            </a:solidFill>
            <a:latin typeface="Arial" pitchFamily="34" charset="0"/>
            <a:cs typeface="Arial" pitchFamily="34" charset="0"/>
          </a:endParaRPr>
        </a:p>
      </dgm:t>
    </dgm:pt>
    <dgm:pt modelId="{A208350C-C8B7-4F7D-9654-7CA3C6CE7798}" type="parTrans" cxnId="{01258E06-EEB6-4617-B591-BFC1E2B0EE7F}">
      <dgm:prSet/>
      <dgm:spPr/>
      <dgm:t>
        <a:bodyPr/>
        <a:lstStyle/>
        <a:p>
          <a:endParaRPr lang="ru-RU">
            <a:latin typeface="Arial" pitchFamily="34" charset="0"/>
            <a:cs typeface="Arial" pitchFamily="34" charset="0"/>
          </a:endParaRPr>
        </a:p>
      </dgm:t>
    </dgm:pt>
    <dgm:pt modelId="{7422CB8B-09E9-4C93-BC72-DAFE4B28F693}" type="sibTrans" cxnId="{01258E06-EEB6-4617-B591-BFC1E2B0EE7F}">
      <dgm:prSet/>
      <dgm:spPr/>
      <dgm:t>
        <a:bodyPr/>
        <a:lstStyle/>
        <a:p>
          <a:endParaRPr lang="ru-RU">
            <a:latin typeface="Arial" pitchFamily="34" charset="0"/>
            <a:cs typeface="Arial" pitchFamily="34" charset="0"/>
          </a:endParaRPr>
        </a:p>
      </dgm:t>
    </dgm:pt>
    <dgm:pt modelId="{F93C69A2-EC91-40ED-BA73-3FE1096A7625}">
      <dgm:prSet phldrT="[Текст]" custT="1"/>
      <dgm:spPr/>
      <dgm:t>
        <a:bodyPr/>
        <a:lstStyle/>
        <a:p>
          <a:r>
            <a:rPr lang="ru-RU" sz="1600" b="1" smtClean="0">
              <a:solidFill>
                <a:srgbClr val="000099"/>
              </a:solidFill>
              <a:latin typeface="Arial" pitchFamily="34" charset="0"/>
              <a:ea typeface="+mn-ea"/>
              <a:cs typeface="Arial" pitchFamily="34" charset="0"/>
            </a:rPr>
            <a:t>установление маршрута перевозки товаров</a:t>
          </a:r>
          <a:endParaRPr lang="ru-RU" sz="1600" b="1" dirty="0">
            <a:solidFill>
              <a:srgbClr val="000099"/>
            </a:solidFill>
            <a:latin typeface="Arial" pitchFamily="34" charset="0"/>
            <a:cs typeface="Arial" pitchFamily="34" charset="0"/>
          </a:endParaRPr>
        </a:p>
      </dgm:t>
    </dgm:pt>
    <dgm:pt modelId="{58B936E0-7CF4-4FBB-B850-9E28F363ACF3}" type="parTrans" cxnId="{AAC0AFBE-4095-4E6D-9287-EEF72B1D8030}">
      <dgm:prSet/>
      <dgm:spPr/>
      <dgm:t>
        <a:bodyPr/>
        <a:lstStyle/>
        <a:p>
          <a:endParaRPr lang="ru-RU">
            <a:latin typeface="Arial" pitchFamily="34" charset="0"/>
            <a:cs typeface="Arial" pitchFamily="34" charset="0"/>
          </a:endParaRPr>
        </a:p>
      </dgm:t>
    </dgm:pt>
    <dgm:pt modelId="{DFD6FDB6-E429-4510-8D0E-5C2C60CBFFE4}" type="sibTrans" cxnId="{AAC0AFBE-4095-4E6D-9287-EEF72B1D8030}">
      <dgm:prSet/>
      <dgm:spPr/>
      <dgm:t>
        <a:bodyPr/>
        <a:lstStyle/>
        <a:p>
          <a:endParaRPr lang="ru-RU">
            <a:latin typeface="Arial" pitchFamily="34" charset="0"/>
            <a:cs typeface="Arial" pitchFamily="34" charset="0"/>
          </a:endParaRPr>
        </a:p>
      </dgm:t>
    </dgm:pt>
    <dgm:pt modelId="{291F6730-3C77-43D7-AE0C-2D9FD7B13C79}">
      <dgm:prSet phldrT="[Текст]" custT="1"/>
      <dgm:spPr/>
      <dgm:t>
        <a:bodyPr/>
        <a:lstStyle/>
        <a:p>
          <a:r>
            <a:rPr lang="ru-RU" sz="1400" dirty="0" smtClean="0">
              <a:solidFill>
                <a:srgbClr val="002060"/>
              </a:solidFill>
              <a:latin typeface="Arial" pitchFamily="34" charset="0"/>
              <a:ea typeface="+mn-ea"/>
              <a:cs typeface="Arial" pitchFamily="34" charset="0"/>
            </a:rPr>
            <a:t>маршруты определяются таможенным органом отправления на основании сведений, указанных в транспортных (перевозочных) документах.</a:t>
          </a:r>
          <a:endParaRPr lang="ru-RU" sz="1400" dirty="0">
            <a:solidFill>
              <a:srgbClr val="002060"/>
            </a:solidFill>
            <a:latin typeface="Arial" pitchFamily="34" charset="0"/>
            <a:cs typeface="Arial" pitchFamily="34" charset="0"/>
          </a:endParaRPr>
        </a:p>
      </dgm:t>
    </dgm:pt>
    <dgm:pt modelId="{BE818533-E0EF-4856-B54E-A56FF633C91A}" type="parTrans" cxnId="{B9AC882E-8427-4A6D-B85B-EFF0F2C35F25}">
      <dgm:prSet/>
      <dgm:spPr/>
      <dgm:t>
        <a:bodyPr/>
        <a:lstStyle/>
        <a:p>
          <a:endParaRPr lang="ru-RU">
            <a:latin typeface="Arial" pitchFamily="34" charset="0"/>
            <a:cs typeface="Arial" pitchFamily="34" charset="0"/>
          </a:endParaRPr>
        </a:p>
      </dgm:t>
    </dgm:pt>
    <dgm:pt modelId="{B696C29D-4FF5-48AA-887E-DA9772D63B48}" type="sibTrans" cxnId="{B9AC882E-8427-4A6D-B85B-EFF0F2C35F25}">
      <dgm:prSet/>
      <dgm:spPr/>
      <dgm:t>
        <a:bodyPr/>
        <a:lstStyle/>
        <a:p>
          <a:endParaRPr lang="ru-RU">
            <a:latin typeface="Arial" pitchFamily="34" charset="0"/>
            <a:cs typeface="Arial" pitchFamily="34" charset="0"/>
          </a:endParaRPr>
        </a:p>
      </dgm:t>
    </dgm:pt>
    <dgm:pt modelId="{1A7E3705-9376-42AA-9588-BC11D7A73AE3}">
      <dgm:prSet phldrT="[Текст]" custT="1"/>
      <dgm:spPr/>
      <dgm:t>
        <a:bodyPr/>
        <a:lstStyle/>
        <a:p>
          <a:r>
            <a:rPr lang="ru-RU" sz="1400" smtClean="0">
              <a:solidFill>
                <a:srgbClr val="002060"/>
              </a:solidFill>
              <a:latin typeface="Arial" pitchFamily="34" charset="0"/>
              <a:ea typeface="+mn-ea"/>
              <a:cs typeface="Arial" pitchFamily="34" charset="0"/>
            </a:rPr>
            <a:t>товары перемещаются железнодорожным и трубопроводным транспортом или по линиям электропередачи</a:t>
          </a:r>
          <a:endParaRPr lang="ru-RU" sz="1400" dirty="0">
            <a:solidFill>
              <a:srgbClr val="002060"/>
            </a:solidFill>
            <a:latin typeface="Arial" pitchFamily="34" charset="0"/>
            <a:cs typeface="Arial" pitchFamily="34" charset="0"/>
          </a:endParaRPr>
        </a:p>
      </dgm:t>
    </dgm:pt>
    <dgm:pt modelId="{6FB94FAA-4C33-47BC-AE67-A4874505A5FA}" type="parTrans" cxnId="{3FB4AD78-179D-447F-BAFA-BC8984DAAC55}">
      <dgm:prSet/>
      <dgm:spPr/>
      <dgm:t>
        <a:bodyPr/>
        <a:lstStyle/>
        <a:p>
          <a:endParaRPr lang="ru-RU">
            <a:latin typeface="Arial" pitchFamily="34" charset="0"/>
            <a:cs typeface="Arial" pitchFamily="34" charset="0"/>
          </a:endParaRPr>
        </a:p>
      </dgm:t>
    </dgm:pt>
    <dgm:pt modelId="{EDA64889-1775-4F28-869F-684F349373A5}" type="sibTrans" cxnId="{3FB4AD78-179D-447F-BAFA-BC8984DAAC55}">
      <dgm:prSet/>
      <dgm:spPr/>
      <dgm:t>
        <a:bodyPr/>
        <a:lstStyle/>
        <a:p>
          <a:endParaRPr lang="ru-RU">
            <a:latin typeface="Arial" pitchFamily="34" charset="0"/>
            <a:cs typeface="Arial" pitchFamily="34" charset="0"/>
          </a:endParaRPr>
        </a:p>
      </dgm:t>
    </dgm:pt>
    <dgm:pt modelId="{6ECA6E0C-0ABA-4A71-96D0-1ACC73A15641}">
      <dgm:prSet phldrT="[Текст]" custT="1"/>
      <dgm:spPr/>
      <dgm:t>
        <a:bodyPr/>
        <a:lstStyle/>
        <a:p>
          <a:r>
            <a:rPr lang="ru-RU" sz="1400" smtClean="0">
              <a:solidFill>
                <a:srgbClr val="002060"/>
              </a:solidFill>
              <a:latin typeface="Arial" pitchFamily="34" charset="0"/>
              <a:ea typeface="+mn-ea"/>
              <a:cs typeface="Arial" pitchFamily="34" charset="0"/>
            </a:rPr>
            <a:t>при таможенном сопровождении</a:t>
          </a:r>
          <a:endParaRPr lang="ru-RU" sz="1400" dirty="0">
            <a:solidFill>
              <a:srgbClr val="002060"/>
            </a:solidFill>
            <a:latin typeface="Arial" pitchFamily="34" charset="0"/>
            <a:cs typeface="Arial" pitchFamily="34" charset="0"/>
          </a:endParaRPr>
        </a:p>
      </dgm:t>
    </dgm:pt>
    <dgm:pt modelId="{19A49E4F-52D9-4E50-94FF-18FFF5C6909A}" type="parTrans" cxnId="{F7286EEB-5F50-4D33-B7CB-0379D9F1EB45}">
      <dgm:prSet/>
      <dgm:spPr/>
      <dgm:t>
        <a:bodyPr/>
        <a:lstStyle/>
        <a:p>
          <a:endParaRPr lang="ru-RU">
            <a:latin typeface="Arial" pitchFamily="34" charset="0"/>
            <a:cs typeface="Arial" pitchFamily="34" charset="0"/>
          </a:endParaRPr>
        </a:p>
      </dgm:t>
    </dgm:pt>
    <dgm:pt modelId="{45425D2C-5001-4023-89B7-76ED99230395}" type="sibTrans" cxnId="{F7286EEB-5F50-4D33-B7CB-0379D9F1EB45}">
      <dgm:prSet/>
      <dgm:spPr/>
      <dgm:t>
        <a:bodyPr/>
        <a:lstStyle/>
        <a:p>
          <a:endParaRPr lang="ru-RU">
            <a:latin typeface="Arial" pitchFamily="34" charset="0"/>
            <a:cs typeface="Arial" pitchFamily="34" charset="0"/>
          </a:endParaRPr>
        </a:p>
      </dgm:t>
    </dgm:pt>
    <dgm:pt modelId="{847B2CDD-34EA-42A5-9002-6BF85B83AA02}">
      <dgm:prSet custT="1"/>
      <dgm:spPr/>
      <dgm:t>
        <a:bodyPr/>
        <a:lstStyle/>
        <a:p>
          <a:r>
            <a:rPr lang="ru-RU" sz="1400" dirty="0" smtClean="0">
              <a:solidFill>
                <a:srgbClr val="002060"/>
              </a:solidFill>
              <a:latin typeface="Arial" pitchFamily="34" charset="0"/>
              <a:ea typeface="+mn-ea"/>
              <a:cs typeface="Arial" pitchFamily="34" charset="0"/>
            </a:rPr>
            <a:t>Изменение маршрута допускается с письменного разрешения таможенного органа отправления либо любого таможенного органа, находящегося по пути его следования</a:t>
          </a:r>
          <a:endParaRPr lang="ru-RU" sz="1400" dirty="0">
            <a:solidFill>
              <a:srgbClr val="002060"/>
            </a:solidFill>
            <a:latin typeface="Arial" pitchFamily="34" charset="0"/>
            <a:cs typeface="Arial" pitchFamily="34" charset="0"/>
          </a:endParaRPr>
        </a:p>
      </dgm:t>
    </dgm:pt>
    <dgm:pt modelId="{C6C038BE-74A5-4BC4-A09E-3EC0B93A4104}" type="parTrans" cxnId="{70FA9CB2-64E3-4F7B-B393-378BFCA3A656}">
      <dgm:prSet/>
      <dgm:spPr/>
      <dgm:t>
        <a:bodyPr/>
        <a:lstStyle/>
        <a:p>
          <a:endParaRPr lang="ru-RU"/>
        </a:p>
      </dgm:t>
    </dgm:pt>
    <dgm:pt modelId="{2A2B862F-8DED-4D27-AC7D-346AC5F473F8}" type="sibTrans" cxnId="{70FA9CB2-64E3-4F7B-B393-378BFCA3A656}">
      <dgm:prSet/>
      <dgm:spPr/>
      <dgm:t>
        <a:bodyPr/>
        <a:lstStyle/>
        <a:p>
          <a:endParaRPr lang="ru-RU"/>
        </a:p>
      </dgm:t>
    </dgm:pt>
    <dgm:pt modelId="{4E595416-1B6B-4665-BCAE-1687B935FD99}" type="pres">
      <dgm:prSet presAssocID="{37F08E41-0E5C-470A-8483-156D553407DB}" presName="Name0" presStyleCnt="0">
        <dgm:presLayoutVars>
          <dgm:dir/>
          <dgm:animLvl val="lvl"/>
          <dgm:resizeHandles val="exact"/>
        </dgm:presLayoutVars>
      </dgm:prSet>
      <dgm:spPr/>
      <dgm:t>
        <a:bodyPr/>
        <a:lstStyle/>
        <a:p>
          <a:endParaRPr lang="ru-RU"/>
        </a:p>
      </dgm:t>
    </dgm:pt>
    <dgm:pt modelId="{E894474C-4FB1-4A52-836F-59F7C8EC4522}" type="pres">
      <dgm:prSet presAssocID="{BF3FD4A7-0B37-4FBD-B53B-CDA3B1C6C87B}" presName="composite" presStyleCnt="0"/>
      <dgm:spPr/>
    </dgm:pt>
    <dgm:pt modelId="{D19AC797-AE64-4155-81E7-C4940A0D93FD}" type="pres">
      <dgm:prSet presAssocID="{BF3FD4A7-0B37-4FBD-B53B-CDA3B1C6C87B}" presName="parTx" presStyleLbl="alignNode1" presStyleIdx="0" presStyleCnt="3">
        <dgm:presLayoutVars>
          <dgm:chMax val="0"/>
          <dgm:chPref val="0"/>
          <dgm:bulletEnabled val="1"/>
        </dgm:presLayoutVars>
      </dgm:prSet>
      <dgm:spPr/>
      <dgm:t>
        <a:bodyPr/>
        <a:lstStyle/>
        <a:p>
          <a:endParaRPr lang="ru-RU"/>
        </a:p>
      </dgm:t>
    </dgm:pt>
    <dgm:pt modelId="{4D5EEB47-C86B-448D-B10B-BE2FFA609FEF}" type="pres">
      <dgm:prSet presAssocID="{BF3FD4A7-0B37-4FBD-B53B-CDA3B1C6C87B}" presName="desTx" presStyleLbl="alignAccFollowNode1" presStyleIdx="0" presStyleCnt="3">
        <dgm:presLayoutVars>
          <dgm:bulletEnabled val="1"/>
        </dgm:presLayoutVars>
      </dgm:prSet>
      <dgm:spPr/>
      <dgm:t>
        <a:bodyPr/>
        <a:lstStyle/>
        <a:p>
          <a:endParaRPr lang="ru-RU"/>
        </a:p>
      </dgm:t>
    </dgm:pt>
    <dgm:pt modelId="{50FB3848-4A2A-478A-9240-F790800F30DE}" type="pres">
      <dgm:prSet presAssocID="{75AE6675-512C-4DDE-84AA-61DAEADA2DC2}" presName="space" presStyleCnt="0"/>
      <dgm:spPr/>
    </dgm:pt>
    <dgm:pt modelId="{DD7D4F34-F5C1-492F-91D9-ADE4788926CF}" type="pres">
      <dgm:prSet presAssocID="{78095374-073C-4F10-AF29-91DB25AE32AF}" presName="composite" presStyleCnt="0"/>
      <dgm:spPr/>
    </dgm:pt>
    <dgm:pt modelId="{82D1424A-F89F-429E-9BDF-351276414E10}" type="pres">
      <dgm:prSet presAssocID="{78095374-073C-4F10-AF29-91DB25AE32AF}" presName="parTx" presStyleLbl="alignNode1" presStyleIdx="1" presStyleCnt="3">
        <dgm:presLayoutVars>
          <dgm:chMax val="0"/>
          <dgm:chPref val="0"/>
          <dgm:bulletEnabled val="1"/>
        </dgm:presLayoutVars>
      </dgm:prSet>
      <dgm:spPr/>
      <dgm:t>
        <a:bodyPr/>
        <a:lstStyle/>
        <a:p>
          <a:endParaRPr lang="ru-RU"/>
        </a:p>
      </dgm:t>
    </dgm:pt>
    <dgm:pt modelId="{D998F0B6-8A4B-4C42-89C5-D48FA949155D}" type="pres">
      <dgm:prSet presAssocID="{78095374-073C-4F10-AF29-91DB25AE32AF}" presName="desTx" presStyleLbl="alignAccFollowNode1" presStyleIdx="1" presStyleCnt="3">
        <dgm:presLayoutVars>
          <dgm:bulletEnabled val="1"/>
        </dgm:presLayoutVars>
      </dgm:prSet>
      <dgm:spPr/>
      <dgm:t>
        <a:bodyPr/>
        <a:lstStyle/>
        <a:p>
          <a:endParaRPr lang="ru-RU"/>
        </a:p>
      </dgm:t>
    </dgm:pt>
    <dgm:pt modelId="{43B02E00-FF00-4331-861F-A99C3223650A}" type="pres">
      <dgm:prSet presAssocID="{287560FB-7605-42E1-A1F7-9E588EE7D224}" presName="space" presStyleCnt="0"/>
      <dgm:spPr/>
    </dgm:pt>
    <dgm:pt modelId="{5A16235C-5E53-4173-A19A-338A15A859F9}" type="pres">
      <dgm:prSet presAssocID="{F93C69A2-EC91-40ED-BA73-3FE1096A7625}" presName="composite" presStyleCnt="0"/>
      <dgm:spPr/>
    </dgm:pt>
    <dgm:pt modelId="{AB983061-9737-42E5-97DD-1367A37A70C3}" type="pres">
      <dgm:prSet presAssocID="{F93C69A2-EC91-40ED-BA73-3FE1096A7625}" presName="parTx" presStyleLbl="alignNode1" presStyleIdx="2" presStyleCnt="3">
        <dgm:presLayoutVars>
          <dgm:chMax val="0"/>
          <dgm:chPref val="0"/>
          <dgm:bulletEnabled val="1"/>
        </dgm:presLayoutVars>
      </dgm:prSet>
      <dgm:spPr/>
      <dgm:t>
        <a:bodyPr/>
        <a:lstStyle/>
        <a:p>
          <a:endParaRPr lang="ru-RU"/>
        </a:p>
      </dgm:t>
    </dgm:pt>
    <dgm:pt modelId="{C889A58A-4316-4647-BC92-F87ADDC5CD4B}" type="pres">
      <dgm:prSet presAssocID="{F93C69A2-EC91-40ED-BA73-3FE1096A7625}" presName="desTx" presStyleLbl="alignAccFollowNode1" presStyleIdx="2" presStyleCnt="3">
        <dgm:presLayoutVars>
          <dgm:bulletEnabled val="1"/>
        </dgm:presLayoutVars>
      </dgm:prSet>
      <dgm:spPr/>
      <dgm:t>
        <a:bodyPr/>
        <a:lstStyle/>
        <a:p>
          <a:endParaRPr lang="ru-RU"/>
        </a:p>
      </dgm:t>
    </dgm:pt>
  </dgm:ptLst>
  <dgm:cxnLst>
    <dgm:cxn modelId="{B9AC882E-8427-4A6D-B85B-EFF0F2C35F25}" srcId="{F93C69A2-EC91-40ED-BA73-3FE1096A7625}" destId="{291F6730-3C77-43D7-AE0C-2D9FD7B13C79}" srcOrd="0" destOrd="0" parTransId="{BE818533-E0EF-4856-B54E-A56FF633C91A}" sibTransId="{B696C29D-4FF5-48AA-887E-DA9772D63B48}"/>
    <dgm:cxn modelId="{9BA59948-CD61-4D91-B5B5-7DD0641B4D36}" type="presOf" srcId="{D3727D26-A103-49C5-A9AF-A6EBF6FC5E0D}" destId="{4D5EEB47-C86B-448D-B10B-BE2FFA609FEF}" srcOrd="0" destOrd="0" presId="urn:microsoft.com/office/officeart/2005/8/layout/hList1"/>
    <dgm:cxn modelId="{0764CA7F-4070-49CA-9C1A-117C0B077B9B}" type="presOf" srcId="{37F08E41-0E5C-470A-8483-156D553407DB}" destId="{4E595416-1B6B-4665-BCAE-1687B935FD99}" srcOrd="0" destOrd="0" presId="urn:microsoft.com/office/officeart/2005/8/layout/hList1"/>
    <dgm:cxn modelId="{05103CDF-CBE5-44EC-888C-4258B71C7679}" srcId="{37F08E41-0E5C-470A-8483-156D553407DB}" destId="{BF3FD4A7-0B37-4FBD-B53B-CDA3B1C6C87B}" srcOrd="0" destOrd="0" parTransId="{9754CDB5-E8E1-4294-B361-73CCEA2DDE2F}" sibTransId="{75AE6675-512C-4DDE-84AA-61DAEADA2DC2}"/>
    <dgm:cxn modelId="{D0E8D08D-2D74-42D0-9E09-0449F449D383}" type="presOf" srcId="{BF3FD4A7-0B37-4FBD-B53B-CDA3B1C6C87B}" destId="{D19AC797-AE64-4155-81E7-C4940A0D93FD}" srcOrd="0" destOrd="0" presId="urn:microsoft.com/office/officeart/2005/8/layout/hList1"/>
    <dgm:cxn modelId="{8E5A8A42-AC1A-4D55-848A-79C74A758546}" srcId="{BF3FD4A7-0B37-4FBD-B53B-CDA3B1C6C87B}" destId="{D3727D26-A103-49C5-A9AF-A6EBF6FC5E0D}" srcOrd="0" destOrd="0" parTransId="{782FA5F1-81BB-4942-9803-6C3D29806E6D}" sibTransId="{AD3E447F-2940-4708-9751-4634B1F61C1E}"/>
    <dgm:cxn modelId="{C5435465-79A8-4D1E-BAF1-44772640A81A}" type="presOf" srcId="{6ECA6E0C-0ABA-4A71-96D0-1ACC73A15641}" destId="{4D5EEB47-C86B-448D-B10B-BE2FFA609FEF}" srcOrd="0" destOrd="3" presId="urn:microsoft.com/office/officeart/2005/8/layout/hList1"/>
    <dgm:cxn modelId="{62BFB5F9-1B20-427B-AD93-C40AA273AA99}" type="presOf" srcId="{78095374-073C-4F10-AF29-91DB25AE32AF}" destId="{82D1424A-F89F-429E-9BDF-351276414E10}" srcOrd="0" destOrd="0" presId="urn:microsoft.com/office/officeart/2005/8/layout/hList1"/>
    <dgm:cxn modelId="{EC3F82C9-C0A1-4A70-8105-A7B9119F561F}" srcId="{BF3FD4A7-0B37-4FBD-B53B-CDA3B1C6C87B}" destId="{77D0CC9D-9C79-4320-B2BF-333577A75395}" srcOrd="1" destOrd="0" parTransId="{9469CF0C-AE6E-4494-B9D0-9C6B73578198}" sibTransId="{83620ABB-9762-4C92-B417-39544232D0BD}"/>
    <dgm:cxn modelId="{07344620-FEB5-4AF1-830C-B79CD03EEDB3}" type="presOf" srcId="{C0641FCD-EF2B-4C87-8124-5417ACEBB088}" destId="{D998F0B6-8A4B-4C42-89C5-D48FA949155D}" srcOrd="0" destOrd="0" presId="urn:microsoft.com/office/officeart/2005/8/layout/hList1"/>
    <dgm:cxn modelId="{01258E06-EEB6-4617-B591-BFC1E2B0EE7F}" srcId="{78095374-073C-4F10-AF29-91DB25AE32AF}" destId="{C0641FCD-EF2B-4C87-8124-5417ACEBB088}" srcOrd="0" destOrd="0" parTransId="{A208350C-C8B7-4F7D-9654-7CA3C6CE7798}" sibTransId="{7422CB8B-09E9-4C93-BC72-DAFE4B28F693}"/>
    <dgm:cxn modelId="{F7286EEB-5F50-4D33-B7CB-0379D9F1EB45}" srcId="{BF3FD4A7-0B37-4FBD-B53B-CDA3B1C6C87B}" destId="{6ECA6E0C-0ABA-4A71-96D0-1ACC73A15641}" srcOrd="3" destOrd="0" parTransId="{19A49E4F-52D9-4E50-94FF-18FFF5C6909A}" sibTransId="{45425D2C-5001-4023-89B7-76ED99230395}"/>
    <dgm:cxn modelId="{05119AE5-591C-4509-9FEE-5F8A0574ACF6}" type="presOf" srcId="{291F6730-3C77-43D7-AE0C-2D9FD7B13C79}" destId="{C889A58A-4316-4647-BC92-F87ADDC5CD4B}" srcOrd="0" destOrd="0" presId="urn:microsoft.com/office/officeart/2005/8/layout/hList1"/>
    <dgm:cxn modelId="{A120E21D-37C6-42D6-A00E-70414093007D}" type="presOf" srcId="{77D0CC9D-9C79-4320-B2BF-333577A75395}" destId="{4D5EEB47-C86B-448D-B10B-BE2FFA609FEF}" srcOrd="0" destOrd="1" presId="urn:microsoft.com/office/officeart/2005/8/layout/hList1"/>
    <dgm:cxn modelId="{3FB4AD78-179D-447F-BAFA-BC8984DAAC55}" srcId="{BF3FD4A7-0B37-4FBD-B53B-CDA3B1C6C87B}" destId="{1A7E3705-9376-42AA-9588-BC11D7A73AE3}" srcOrd="2" destOrd="0" parTransId="{6FB94FAA-4C33-47BC-AE67-A4874505A5FA}" sibTransId="{EDA64889-1775-4F28-869F-684F349373A5}"/>
    <dgm:cxn modelId="{4FB88B0A-4C76-40A1-B547-37F1D6022FF1}" type="presOf" srcId="{F93C69A2-EC91-40ED-BA73-3FE1096A7625}" destId="{AB983061-9737-42E5-97DD-1367A37A70C3}" srcOrd="0" destOrd="0" presId="urn:microsoft.com/office/officeart/2005/8/layout/hList1"/>
    <dgm:cxn modelId="{70FA9CB2-64E3-4F7B-B393-378BFCA3A656}" srcId="{F93C69A2-EC91-40ED-BA73-3FE1096A7625}" destId="{847B2CDD-34EA-42A5-9002-6BF85B83AA02}" srcOrd="1" destOrd="0" parTransId="{C6C038BE-74A5-4BC4-A09E-3EC0B93A4104}" sibTransId="{2A2B862F-8DED-4D27-AC7D-346AC5F473F8}"/>
    <dgm:cxn modelId="{77E0ED34-2970-40D5-91F8-108D78393086}" type="presOf" srcId="{1A7E3705-9376-42AA-9588-BC11D7A73AE3}" destId="{4D5EEB47-C86B-448D-B10B-BE2FFA609FEF}" srcOrd="0" destOrd="2" presId="urn:microsoft.com/office/officeart/2005/8/layout/hList1"/>
    <dgm:cxn modelId="{2BCFF2AB-C330-4955-A3D6-1A45DC606BC4}" type="presOf" srcId="{847B2CDD-34EA-42A5-9002-6BF85B83AA02}" destId="{C889A58A-4316-4647-BC92-F87ADDC5CD4B}" srcOrd="0" destOrd="1" presId="urn:microsoft.com/office/officeart/2005/8/layout/hList1"/>
    <dgm:cxn modelId="{734DDF76-D245-467E-816D-A3D1B0C93176}" srcId="{37F08E41-0E5C-470A-8483-156D553407DB}" destId="{78095374-073C-4F10-AF29-91DB25AE32AF}" srcOrd="1" destOrd="0" parTransId="{2E744262-AC45-4A00-9787-4FB276FE3719}" sibTransId="{287560FB-7605-42E1-A1F7-9E588EE7D224}"/>
    <dgm:cxn modelId="{AAC0AFBE-4095-4E6D-9287-EEF72B1D8030}" srcId="{37F08E41-0E5C-470A-8483-156D553407DB}" destId="{F93C69A2-EC91-40ED-BA73-3FE1096A7625}" srcOrd="2" destOrd="0" parTransId="{58B936E0-7CF4-4FBB-B850-9E28F363ACF3}" sibTransId="{DFD6FDB6-E429-4510-8D0E-5C2C60CBFFE4}"/>
    <dgm:cxn modelId="{076CBF09-972F-472A-9462-363C36C305C7}" type="presParOf" srcId="{4E595416-1B6B-4665-BCAE-1687B935FD99}" destId="{E894474C-4FB1-4A52-836F-59F7C8EC4522}" srcOrd="0" destOrd="0" presId="urn:microsoft.com/office/officeart/2005/8/layout/hList1"/>
    <dgm:cxn modelId="{1CEC9809-66DC-4442-8646-F4B49EE44259}" type="presParOf" srcId="{E894474C-4FB1-4A52-836F-59F7C8EC4522}" destId="{D19AC797-AE64-4155-81E7-C4940A0D93FD}" srcOrd="0" destOrd="0" presId="urn:microsoft.com/office/officeart/2005/8/layout/hList1"/>
    <dgm:cxn modelId="{0DCDB3B8-4F72-491D-AEC2-A954A6C3980C}" type="presParOf" srcId="{E894474C-4FB1-4A52-836F-59F7C8EC4522}" destId="{4D5EEB47-C86B-448D-B10B-BE2FFA609FEF}" srcOrd="1" destOrd="0" presId="urn:microsoft.com/office/officeart/2005/8/layout/hList1"/>
    <dgm:cxn modelId="{A77EC94B-3A61-4084-AC18-7BBD22260286}" type="presParOf" srcId="{4E595416-1B6B-4665-BCAE-1687B935FD99}" destId="{50FB3848-4A2A-478A-9240-F790800F30DE}" srcOrd="1" destOrd="0" presId="urn:microsoft.com/office/officeart/2005/8/layout/hList1"/>
    <dgm:cxn modelId="{53025E38-CAF0-4A3E-AAA1-0C8B722DD561}" type="presParOf" srcId="{4E595416-1B6B-4665-BCAE-1687B935FD99}" destId="{DD7D4F34-F5C1-492F-91D9-ADE4788926CF}" srcOrd="2" destOrd="0" presId="urn:microsoft.com/office/officeart/2005/8/layout/hList1"/>
    <dgm:cxn modelId="{9DE09B4C-DBAE-4F84-9429-AA6448FE3820}" type="presParOf" srcId="{DD7D4F34-F5C1-492F-91D9-ADE4788926CF}" destId="{82D1424A-F89F-429E-9BDF-351276414E10}" srcOrd="0" destOrd="0" presId="urn:microsoft.com/office/officeart/2005/8/layout/hList1"/>
    <dgm:cxn modelId="{B8F49BB1-0864-40C8-84B8-BD7A2FC33EA3}" type="presParOf" srcId="{DD7D4F34-F5C1-492F-91D9-ADE4788926CF}" destId="{D998F0B6-8A4B-4C42-89C5-D48FA949155D}" srcOrd="1" destOrd="0" presId="urn:microsoft.com/office/officeart/2005/8/layout/hList1"/>
    <dgm:cxn modelId="{B7E914F8-7531-44A3-BF78-4B02D5A88666}" type="presParOf" srcId="{4E595416-1B6B-4665-BCAE-1687B935FD99}" destId="{43B02E00-FF00-4331-861F-A99C3223650A}" srcOrd="3" destOrd="0" presId="urn:microsoft.com/office/officeart/2005/8/layout/hList1"/>
    <dgm:cxn modelId="{DF5390E1-7CDA-43E2-808F-B040593A4E1D}" type="presParOf" srcId="{4E595416-1B6B-4665-BCAE-1687B935FD99}" destId="{5A16235C-5E53-4173-A19A-338A15A859F9}" srcOrd="4" destOrd="0" presId="urn:microsoft.com/office/officeart/2005/8/layout/hList1"/>
    <dgm:cxn modelId="{BCA0E55A-B1EC-4F0B-AEFD-EEA81BB763E8}" type="presParOf" srcId="{5A16235C-5E53-4173-A19A-338A15A859F9}" destId="{AB983061-9737-42E5-97DD-1367A37A70C3}" srcOrd="0" destOrd="0" presId="urn:microsoft.com/office/officeart/2005/8/layout/hList1"/>
    <dgm:cxn modelId="{E7C1407F-6CBD-4FC2-8037-163201E4A67D}" type="presParOf" srcId="{5A16235C-5E53-4173-A19A-338A15A859F9}" destId="{C889A58A-4316-4647-BC92-F87ADDC5CD4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49E1B8-78CD-4C28-A942-3591D579157A}" type="doc">
      <dgm:prSet loTypeId="urn:microsoft.com/office/officeart/2005/8/layout/vList5" loCatId="list" qsTypeId="urn:microsoft.com/office/officeart/2005/8/quickstyle/simple2" qsCatId="simple" csTypeId="urn:microsoft.com/office/officeart/2005/8/colors/accent2_1" csCatId="accent2" phldr="1"/>
      <dgm:spPr/>
      <dgm:t>
        <a:bodyPr/>
        <a:lstStyle/>
        <a:p>
          <a:endParaRPr lang="ru-RU"/>
        </a:p>
      </dgm:t>
    </dgm:pt>
    <dgm:pt modelId="{AA5C29AC-358C-4DFF-B7AF-D71B8CEA7226}">
      <dgm:prSet phldrT="[Текст]" custT="1"/>
      <dgm:spPr/>
      <dgm:t>
        <a:bodyPr/>
        <a:lstStyle/>
        <a:p>
          <a:r>
            <a:rPr lang="ru-RU" sz="1800" b="1" dirty="0" smtClean="0">
              <a:solidFill>
                <a:srgbClr val="002060"/>
              </a:solidFill>
              <a:latin typeface="Arial" pitchFamily="34" charset="0"/>
              <a:cs typeface="Arial" pitchFamily="34" charset="0"/>
            </a:rPr>
            <a:t>Срок таможенного транзита</a:t>
          </a:r>
          <a:endParaRPr lang="ru-RU" sz="1800" dirty="0">
            <a:solidFill>
              <a:srgbClr val="002060"/>
            </a:solidFill>
          </a:endParaRPr>
        </a:p>
      </dgm:t>
    </dgm:pt>
    <dgm:pt modelId="{051E0E74-E0D8-48E8-8BAF-042271FB998C}" type="parTrans" cxnId="{F82A4FAC-2E75-4FCA-B906-52A548B99831}">
      <dgm:prSet/>
      <dgm:spPr/>
      <dgm:t>
        <a:bodyPr/>
        <a:lstStyle/>
        <a:p>
          <a:endParaRPr lang="ru-RU">
            <a:solidFill>
              <a:srgbClr val="002060"/>
            </a:solidFill>
          </a:endParaRPr>
        </a:p>
      </dgm:t>
    </dgm:pt>
    <dgm:pt modelId="{2CCE57EA-C070-40DD-9A98-15B62D58D8B0}" type="sibTrans" cxnId="{F82A4FAC-2E75-4FCA-B906-52A548B99831}">
      <dgm:prSet/>
      <dgm:spPr/>
      <dgm:t>
        <a:bodyPr/>
        <a:lstStyle/>
        <a:p>
          <a:endParaRPr lang="ru-RU">
            <a:solidFill>
              <a:srgbClr val="002060"/>
            </a:solidFill>
          </a:endParaRPr>
        </a:p>
      </dgm:t>
    </dgm:pt>
    <dgm:pt modelId="{C44F59AE-2727-4A86-BB5C-57197C9F2027}">
      <dgm:prSet phldrT="[Текст]"/>
      <dgm:spPr/>
      <dgm:t>
        <a:bodyPr/>
        <a:lstStyle/>
        <a:p>
          <a:r>
            <a:rPr lang="ru-RU" smtClean="0">
              <a:solidFill>
                <a:srgbClr val="002060"/>
              </a:solidFill>
              <a:latin typeface="Arial" pitchFamily="34" charset="0"/>
              <a:cs typeface="Arial" pitchFamily="34" charset="0"/>
            </a:rPr>
            <a:t>устанавливается таможенным органом отправления в соответствии с обычным сроком перевозки товаров, исходя из вида транспорта и возможностей транспортного средства, установленного маршрута, других условий перевозки и (или) заявления декларанта или перевозчика. </a:t>
          </a:r>
          <a:r>
            <a:rPr lang="ru-RU" b="1" smtClean="0">
              <a:solidFill>
                <a:srgbClr val="002060"/>
              </a:solidFill>
              <a:latin typeface="Arial" pitchFamily="34" charset="0"/>
              <a:cs typeface="Arial" pitchFamily="34" charset="0"/>
            </a:rPr>
            <a:t>Предельный срок </a:t>
          </a:r>
          <a:r>
            <a:rPr lang="ru-RU" smtClean="0">
              <a:solidFill>
                <a:srgbClr val="002060"/>
              </a:solidFill>
              <a:latin typeface="Arial" pitchFamily="34" charset="0"/>
              <a:cs typeface="Arial" pitchFamily="34" charset="0"/>
            </a:rPr>
            <a:t>таможенного транзита не может превышать срок, определяемый </a:t>
          </a:r>
          <a:r>
            <a:rPr lang="ru-RU" b="1" smtClean="0">
              <a:solidFill>
                <a:srgbClr val="002060"/>
              </a:solidFill>
              <a:latin typeface="Arial" pitchFamily="34" charset="0"/>
              <a:cs typeface="Arial" pitchFamily="34" charset="0"/>
            </a:rPr>
            <a:t>из расчета двух тысяч километров за один месяц. </a:t>
          </a:r>
          <a:r>
            <a:rPr lang="ru-RU" smtClean="0">
              <a:solidFill>
                <a:srgbClr val="002060"/>
              </a:solidFill>
              <a:latin typeface="Arial" pitchFamily="34" charset="0"/>
              <a:cs typeface="Arial" pitchFamily="34" charset="0"/>
            </a:rPr>
            <a:t>По мотивированному запросу может быть продлен</a:t>
          </a:r>
          <a:endParaRPr lang="ru-RU" dirty="0">
            <a:solidFill>
              <a:srgbClr val="002060"/>
            </a:solidFill>
          </a:endParaRPr>
        </a:p>
      </dgm:t>
    </dgm:pt>
    <dgm:pt modelId="{1540EA95-4736-4691-BE89-600B551B0809}" type="parTrans" cxnId="{54A180EB-3631-44C6-A0F9-714392867188}">
      <dgm:prSet/>
      <dgm:spPr/>
      <dgm:t>
        <a:bodyPr/>
        <a:lstStyle/>
        <a:p>
          <a:endParaRPr lang="ru-RU">
            <a:solidFill>
              <a:srgbClr val="002060"/>
            </a:solidFill>
          </a:endParaRPr>
        </a:p>
      </dgm:t>
    </dgm:pt>
    <dgm:pt modelId="{26D379D6-426A-485E-AE1C-ED5530D83636}" type="sibTrans" cxnId="{54A180EB-3631-44C6-A0F9-714392867188}">
      <dgm:prSet/>
      <dgm:spPr/>
      <dgm:t>
        <a:bodyPr/>
        <a:lstStyle/>
        <a:p>
          <a:endParaRPr lang="ru-RU">
            <a:solidFill>
              <a:srgbClr val="002060"/>
            </a:solidFill>
          </a:endParaRPr>
        </a:p>
      </dgm:t>
    </dgm:pt>
    <dgm:pt modelId="{C4F48A22-4230-4112-81B8-F5E9D144F2CF}">
      <dgm:prSet phldrT="[Текст]" custT="1"/>
      <dgm:spPr/>
      <dgm:t>
        <a:bodyPr/>
        <a:lstStyle/>
        <a:p>
          <a:r>
            <a:rPr lang="ru-RU" sz="1800" b="1" smtClean="0">
              <a:solidFill>
                <a:srgbClr val="002060"/>
              </a:solidFill>
              <a:latin typeface="Arial" pitchFamily="34" charset="0"/>
              <a:cs typeface="Arial" pitchFamily="34" charset="0"/>
            </a:rPr>
            <a:t>Разгрузка, перегрузка (перевалка) и иные грузовые операции </a:t>
          </a:r>
          <a:endParaRPr lang="ru-RU" sz="1800" dirty="0">
            <a:solidFill>
              <a:srgbClr val="002060"/>
            </a:solidFill>
          </a:endParaRPr>
        </a:p>
      </dgm:t>
    </dgm:pt>
    <dgm:pt modelId="{89FD1B86-289E-4C64-805F-232F5B709FBA}" type="parTrans" cxnId="{35B5575D-85DB-4F5D-B5EC-6E31F1396E36}">
      <dgm:prSet/>
      <dgm:spPr/>
      <dgm:t>
        <a:bodyPr/>
        <a:lstStyle/>
        <a:p>
          <a:endParaRPr lang="ru-RU">
            <a:solidFill>
              <a:srgbClr val="002060"/>
            </a:solidFill>
          </a:endParaRPr>
        </a:p>
      </dgm:t>
    </dgm:pt>
    <dgm:pt modelId="{A27827B6-FB67-466D-A2F1-0EF938C9C4D8}" type="sibTrans" cxnId="{35B5575D-85DB-4F5D-B5EC-6E31F1396E36}">
      <dgm:prSet/>
      <dgm:spPr/>
      <dgm:t>
        <a:bodyPr/>
        <a:lstStyle/>
        <a:p>
          <a:endParaRPr lang="ru-RU">
            <a:solidFill>
              <a:srgbClr val="002060"/>
            </a:solidFill>
          </a:endParaRPr>
        </a:p>
      </dgm:t>
    </dgm:pt>
    <dgm:pt modelId="{1978E0C7-6E2F-44EA-90F8-98FD7CC89143}">
      <dgm:prSet phldrT="[Текст]"/>
      <dgm:spPr/>
      <dgm:t>
        <a:bodyPr/>
        <a:lstStyle/>
        <a:p>
          <a:r>
            <a:rPr lang="ru-RU" smtClean="0">
              <a:solidFill>
                <a:srgbClr val="002060"/>
              </a:solidFill>
              <a:latin typeface="Arial" pitchFamily="34" charset="0"/>
              <a:cs typeface="Arial" pitchFamily="34" charset="0"/>
            </a:rPr>
            <a:t>с товарами, перевозимыми в соответствии с ТП таможенного транзита, а также замена транспортных средств международной перевозки, перевозящих такие товары, допускаются с разрешения таможенного органа отправления или таможенного органа, в регионе деятельности которого осуществляется соответствующая грузовая операция</a:t>
          </a:r>
          <a:endParaRPr lang="ru-RU" dirty="0">
            <a:solidFill>
              <a:srgbClr val="002060"/>
            </a:solidFill>
          </a:endParaRPr>
        </a:p>
      </dgm:t>
    </dgm:pt>
    <dgm:pt modelId="{7CD78378-39D4-42E6-88B5-97440373AABA}" type="parTrans" cxnId="{04C0C5BA-17FB-4482-82F5-7E04D8B83F79}">
      <dgm:prSet/>
      <dgm:spPr/>
      <dgm:t>
        <a:bodyPr/>
        <a:lstStyle/>
        <a:p>
          <a:endParaRPr lang="ru-RU">
            <a:solidFill>
              <a:srgbClr val="002060"/>
            </a:solidFill>
          </a:endParaRPr>
        </a:p>
      </dgm:t>
    </dgm:pt>
    <dgm:pt modelId="{7C9EE1B0-8218-44D7-ACBB-2960AFD06193}" type="sibTrans" cxnId="{04C0C5BA-17FB-4482-82F5-7E04D8B83F79}">
      <dgm:prSet/>
      <dgm:spPr/>
      <dgm:t>
        <a:bodyPr/>
        <a:lstStyle/>
        <a:p>
          <a:endParaRPr lang="ru-RU">
            <a:solidFill>
              <a:srgbClr val="002060"/>
            </a:solidFill>
          </a:endParaRPr>
        </a:p>
      </dgm:t>
    </dgm:pt>
    <dgm:pt modelId="{07D59C5E-FFEE-4BB8-BD96-9F9057FAEB73}" type="pres">
      <dgm:prSet presAssocID="{DF49E1B8-78CD-4C28-A942-3591D579157A}" presName="Name0" presStyleCnt="0">
        <dgm:presLayoutVars>
          <dgm:dir/>
          <dgm:animLvl val="lvl"/>
          <dgm:resizeHandles val="exact"/>
        </dgm:presLayoutVars>
      </dgm:prSet>
      <dgm:spPr/>
      <dgm:t>
        <a:bodyPr/>
        <a:lstStyle/>
        <a:p>
          <a:endParaRPr lang="ru-RU"/>
        </a:p>
      </dgm:t>
    </dgm:pt>
    <dgm:pt modelId="{D9B8CB39-AA0F-48BC-AB37-9121E76E0AB3}" type="pres">
      <dgm:prSet presAssocID="{AA5C29AC-358C-4DFF-B7AF-D71B8CEA7226}" presName="linNode" presStyleCnt="0"/>
      <dgm:spPr/>
      <dgm:t>
        <a:bodyPr/>
        <a:lstStyle/>
        <a:p>
          <a:endParaRPr lang="ru-RU"/>
        </a:p>
      </dgm:t>
    </dgm:pt>
    <dgm:pt modelId="{B9745859-FDD7-4BE4-8E7D-2CE25B99D438}" type="pres">
      <dgm:prSet presAssocID="{AA5C29AC-358C-4DFF-B7AF-D71B8CEA7226}" presName="parentText" presStyleLbl="node1" presStyleIdx="0" presStyleCnt="2" custScaleX="71296">
        <dgm:presLayoutVars>
          <dgm:chMax val="1"/>
          <dgm:bulletEnabled val="1"/>
        </dgm:presLayoutVars>
      </dgm:prSet>
      <dgm:spPr/>
      <dgm:t>
        <a:bodyPr/>
        <a:lstStyle/>
        <a:p>
          <a:endParaRPr lang="ru-RU"/>
        </a:p>
      </dgm:t>
    </dgm:pt>
    <dgm:pt modelId="{6DD1FC2D-AD5B-452F-B61A-3C0B610F454B}" type="pres">
      <dgm:prSet presAssocID="{AA5C29AC-358C-4DFF-B7AF-D71B8CEA7226}" presName="descendantText" presStyleLbl="alignAccFollowNode1" presStyleIdx="0" presStyleCnt="2" custScaleX="113542">
        <dgm:presLayoutVars>
          <dgm:bulletEnabled val="1"/>
        </dgm:presLayoutVars>
      </dgm:prSet>
      <dgm:spPr/>
      <dgm:t>
        <a:bodyPr/>
        <a:lstStyle/>
        <a:p>
          <a:endParaRPr lang="ru-RU"/>
        </a:p>
      </dgm:t>
    </dgm:pt>
    <dgm:pt modelId="{3EB9CC85-22B7-4F48-92E7-674F30B27D17}" type="pres">
      <dgm:prSet presAssocID="{2CCE57EA-C070-40DD-9A98-15B62D58D8B0}" presName="sp" presStyleCnt="0"/>
      <dgm:spPr/>
      <dgm:t>
        <a:bodyPr/>
        <a:lstStyle/>
        <a:p>
          <a:endParaRPr lang="ru-RU"/>
        </a:p>
      </dgm:t>
    </dgm:pt>
    <dgm:pt modelId="{D9B49F62-BD5C-42E2-B7DD-BF879269B028}" type="pres">
      <dgm:prSet presAssocID="{C4F48A22-4230-4112-81B8-F5E9D144F2CF}" presName="linNode" presStyleCnt="0"/>
      <dgm:spPr/>
      <dgm:t>
        <a:bodyPr/>
        <a:lstStyle/>
        <a:p>
          <a:endParaRPr lang="ru-RU"/>
        </a:p>
      </dgm:t>
    </dgm:pt>
    <dgm:pt modelId="{1EBFC578-0299-460B-A4D2-E21FF47E621A}" type="pres">
      <dgm:prSet presAssocID="{C4F48A22-4230-4112-81B8-F5E9D144F2CF}" presName="parentText" presStyleLbl="node1" presStyleIdx="1" presStyleCnt="2" custScaleX="71296" custLinFactNeighborY="-497">
        <dgm:presLayoutVars>
          <dgm:chMax val="1"/>
          <dgm:bulletEnabled val="1"/>
        </dgm:presLayoutVars>
      </dgm:prSet>
      <dgm:spPr/>
      <dgm:t>
        <a:bodyPr/>
        <a:lstStyle/>
        <a:p>
          <a:endParaRPr lang="ru-RU"/>
        </a:p>
      </dgm:t>
    </dgm:pt>
    <dgm:pt modelId="{52C2B4B4-E4E5-414C-9551-157AC8B6BE7F}" type="pres">
      <dgm:prSet presAssocID="{C4F48A22-4230-4112-81B8-F5E9D144F2CF}" presName="descendantText" presStyleLbl="alignAccFollowNode1" presStyleIdx="1" presStyleCnt="2" custScaleX="113542">
        <dgm:presLayoutVars>
          <dgm:bulletEnabled val="1"/>
        </dgm:presLayoutVars>
      </dgm:prSet>
      <dgm:spPr/>
      <dgm:t>
        <a:bodyPr/>
        <a:lstStyle/>
        <a:p>
          <a:endParaRPr lang="ru-RU"/>
        </a:p>
      </dgm:t>
    </dgm:pt>
  </dgm:ptLst>
  <dgm:cxnLst>
    <dgm:cxn modelId="{F0306CDC-96CA-4905-9D9E-C3E491ABAFA3}" type="presOf" srcId="{DF49E1B8-78CD-4C28-A942-3591D579157A}" destId="{07D59C5E-FFEE-4BB8-BD96-9F9057FAEB73}" srcOrd="0" destOrd="0" presId="urn:microsoft.com/office/officeart/2005/8/layout/vList5"/>
    <dgm:cxn modelId="{CA2FE1EF-103F-40CB-8182-5C86F4650F72}" type="presOf" srcId="{AA5C29AC-358C-4DFF-B7AF-D71B8CEA7226}" destId="{B9745859-FDD7-4BE4-8E7D-2CE25B99D438}" srcOrd="0" destOrd="0" presId="urn:microsoft.com/office/officeart/2005/8/layout/vList5"/>
    <dgm:cxn modelId="{A840E828-02EE-4FA0-B31D-5EC024008FAB}" type="presOf" srcId="{C44F59AE-2727-4A86-BB5C-57197C9F2027}" destId="{6DD1FC2D-AD5B-452F-B61A-3C0B610F454B}" srcOrd="0" destOrd="0" presId="urn:microsoft.com/office/officeart/2005/8/layout/vList5"/>
    <dgm:cxn modelId="{F82A4FAC-2E75-4FCA-B906-52A548B99831}" srcId="{DF49E1B8-78CD-4C28-A942-3591D579157A}" destId="{AA5C29AC-358C-4DFF-B7AF-D71B8CEA7226}" srcOrd="0" destOrd="0" parTransId="{051E0E74-E0D8-48E8-8BAF-042271FB998C}" sibTransId="{2CCE57EA-C070-40DD-9A98-15B62D58D8B0}"/>
    <dgm:cxn modelId="{35B5575D-85DB-4F5D-B5EC-6E31F1396E36}" srcId="{DF49E1B8-78CD-4C28-A942-3591D579157A}" destId="{C4F48A22-4230-4112-81B8-F5E9D144F2CF}" srcOrd="1" destOrd="0" parTransId="{89FD1B86-289E-4C64-805F-232F5B709FBA}" sibTransId="{A27827B6-FB67-466D-A2F1-0EF938C9C4D8}"/>
    <dgm:cxn modelId="{54A180EB-3631-44C6-A0F9-714392867188}" srcId="{AA5C29AC-358C-4DFF-B7AF-D71B8CEA7226}" destId="{C44F59AE-2727-4A86-BB5C-57197C9F2027}" srcOrd="0" destOrd="0" parTransId="{1540EA95-4736-4691-BE89-600B551B0809}" sibTransId="{26D379D6-426A-485E-AE1C-ED5530D83636}"/>
    <dgm:cxn modelId="{04C0C5BA-17FB-4482-82F5-7E04D8B83F79}" srcId="{C4F48A22-4230-4112-81B8-F5E9D144F2CF}" destId="{1978E0C7-6E2F-44EA-90F8-98FD7CC89143}" srcOrd="0" destOrd="0" parTransId="{7CD78378-39D4-42E6-88B5-97440373AABA}" sibTransId="{7C9EE1B0-8218-44D7-ACBB-2960AFD06193}"/>
    <dgm:cxn modelId="{B973E037-EFDC-4442-A130-DF8F9C21485B}" type="presOf" srcId="{C4F48A22-4230-4112-81B8-F5E9D144F2CF}" destId="{1EBFC578-0299-460B-A4D2-E21FF47E621A}" srcOrd="0" destOrd="0" presId="urn:microsoft.com/office/officeart/2005/8/layout/vList5"/>
    <dgm:cxn modelId="{9AFF49E2-0F01-4A2A-8B4E-746A14E2AF23}" type="presOf" srcId="{1978E0C7-6E2F-44EA-90F8-98FD7CC89143}" destId="{52C2B4B4-E4E5-414C-9551-157AC8B6BE7F}" srcOrd="0" destOrd="0" presId="urn:microsoft.com/office/officeart/2005/8/layout/vList5"/>
    <dgm:cxn modelId="{11A45775-E1B7-4A59-AEE2-E32425023D43}" type="presParOf" srcId="{07D59C5E-FFEE-4BB8-BD96-9F9057FAEB73}" destId="{D9B8CB39-AA0F-48BC-AB37-9121E76E0AB3}" srcOrd="0" destOrd="0" presId="urn:microsoft.com/office/officeart/2005/8/layout/vList5"/>
    <dgm:cxn modelId="{C6E1E35F-1B30-4984-9073-E52953355E75}" type="presParOf" srcId="{D9B8CB39-AA0F-48BC-AB37-9121E76E0AB3}" destId="{B9745859-FDD7-4BE4-8E7D-2CE25B99D438}" srcOrd="0" destOrd="0" presId="urn:microsoft.com/office/officeart/2005/8/layout/vList5"/>
    <dgm:cxn modelId="{B0E66AAE-5CAE-4325-B888-0E9E34FD1EC4}" type="presParOf" srcId="{D9B8CB39-AA0F-48BC-AB37-9121E76E0AB3}" destId="{6DD1FC2D-AD5B-452F-B61A-3C0B610F454B}" srcOrd="1" destOrd="0" presId="urn:microsoft.com/office/officeart/2005/8/layout/vList5"/>
    <dgm:cxn modelId="{BEACEAF2-E756-4CD1-B68E-7AC6D393E374}" type="presParOf" srcId="{07D59C5E-FFEE-4BB8-BD96-9F9057FAEB73}" destId="{3EB9CC85-22B7-4F48-92E7-674F30B27D17}" srcOrd="1" destOrd="0" presId="urn:microsoft.com/office/officeart/2005/8/layout/vList5"/>
    <dgm:cxn modelId="{88BA8AE6-6117-474D-BE18-9E3A2911A2D4}" type="presParOf" srcId="{07D59C5E-FFEE-4BB8-BD96-9F9057FAEB73}" destId="{D9B49F62-BD5C-42E2-B7DD-BF879269B028}" srcOrd="2" destOrd="0" presId="urn:microsoft.com/office/officeart/2005/8/layout/vList5"/>
    <dgm:cxn modelId="{4ADADB14-F8C1-4B1B-8D7F-1117AC1C4FCF}" type="presParOf" srcId="{D9B49F62-BD5C-42E2-B7DD-BF879269B028}" destId="{1EBFC578-0299-460B-A4D2-E21FF47E621A}" srcOrd="0" destOrd="0" presId="urn:microsoft.com/office/officeart/2005/8/layout/vList5"/>
    <dgm:cxn modelId="{DEE02C44-0E29-48C7-AC17-8B240812FB27}" type="presParOf" srcId="{D9B49F62-BD5C-42E2-B7DD-BF879269B028}" destId="{52C2B4B4-E4E5-414C-9551-157AC8B6BE7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F4B461-E918-4F99-A22F-B8CD4AE4C7B7}" type="doc">
      <dgm:prSet loTypeId="urn:microsoft.com/office/officeart/2005/8/layout/pList2#1" loCatId="list" qsTypeId="urn:microsoft.com/office/officeart/2005/8/quickstyle/simple1" qsCatId="simple" csTypeId="urn:microsoft.com/office/officeart/2005/8/colors/accent2_1" csCatId="accent2" phldr="1"/>
      <dgm:spPr/>
    </dgm:pt>
    <dgm:pt modelId="{8D053D76-10BF-46C3-B11E-93DC94373AA3}">
      <dgm:prSet phldrT="[Текст]"/>
      <dgm:spPr/>
      <dgm:t>
        <a:bodyPr/>
        <a:lstStyle/>
        <a:p>
          <a:r>
            <a:rPr lang="ru-RU" dirty="0" smtClean="0"/>
            <a:t>Таможенный склад </a:t>
          </a:r>
          <a:endParaRPr lang="ru-RU" dirty="0"/>
        </a:p>
      </dgm:t>
    </dgm:pt>
    <dgm:pt modelId="{5797E9A0-186A-43EC-AFD4-BDEDBC55D755}" type="parTrans" cxnId="{3F31DEB6-FFB4-425C-B144-BBCE58E345B7}">
      <dgm:prSet/>
      <dgm:spPr/>
      <dgm:t>
        <a:bodyPr/>
        <a:lstStyle/>
        <a:p>
          <a:endParaRPr lang="ru-RU"/>
        </a:p>
      </dgm:t>
    </dgm:pt>
    <dgm:pt modelId="{0350366B-4928-4843-A925-D0077223CBB0}" type="sibTrans" cxnId="{3F31DEB6-FFB4-425C-B144-BBCE58E345B7}">
      <dgm:prSet/>
      <dgm:spPr/>
      <dgm:t>
        <a:bodyPr/>
        <a:lstStyle/>
        <a:p>
          <a:endParaRPr lang="ru-RU"/>
        </a:p>
      </dgm:t>
    </dgm:pt>
    <dgm:pt modelId="{E25A791B-C932-49DF-A739-1A9846E444B1}">
      <dgm:prSet phldrT="[Текст]"/>
      <dgm:spPr/>
      <dgm:t>
        <a:bodyPr/>
        <a:lstStyle/>
        <a:p>
          <a:r>
            <a:rPr lang="ru-RU" dirty="0" smtClean="0"/>
            <a:t>Свободный склад</a:t>
          </a:r>
          <a:endParaRPr lang="ru-RU" dirty="0"/>
        </a:p>
      </dgm:t>
    </dgm:pt>
    <dgm:pt modelId="{8A8C1D50-B3B1-4E72-AD64-219ADC1BFABB}" type="parTrans" cxnId="{CA3826DD-507D-41BC-9FB1-B857F1D4AFFF}">
      <dgm:prSet/>
      <dgm:spPr/>
      <dgm:t>
        <a:bodyPr/>
        <a:lstStyle/>
        <a:p>
          <a:endParaRPr lang="ru-RU"/>
        </a:p>
      </dgm:t>
    </dgm:pt>
    <dgm:pt modelId="{A29E11BA-68FC-4302-80CB-09985F3FEE3C}" type="sibTrans" cxnId="{CA3826DD-507D-41BC-9FB1-B857F1D4AFFF}">
      <dgm:prSet/>
      <dgm:spPr/>
      <dgm:t>
        <a:bodyPr/>
        <a:lstStyle/>
        <a:p>
          <a:endParaRPr lang="ru-RU"/>
        </a:p>
      </dgm:t>
    </dgm:pt>
    <dgm:pt modelId="{2908A2F3-1276-485F-8015-5BB1007CB929}" type="pres">
      <dgm:prSet presAssocID="{78F4B461-E918-4F99-A22F-B8CD4AE4C7B7}" presName="Name0" presStyleCnt="0">
        <dgm:presLayoutVars>
          <dgm:dir/>
          <dgm:resizeHandles val="exact"/>
        </dgm:presLayoutVars>
      </dgm:prSet>
      <dgm:spPr/>
    </dgm:pt>
    <dgm:pt modelId="{2BCACC6D-4F6D-438A-B79E-5B078AF2DB51}" type="pres">
      <dgm:prSet presAssocID="{78F4B461-E918-4F99-A22F-B8CD4AE4C7B7}" presName="bkgdShp" presStyleLbl="alignAccFollowNode1" presStyleIdx="0" presStyleCnt="1"/>
      <dgm:spPr/>
    </dgm:pt>
    <dgm:pt modelId="{07BC51CB-8714-4661-A390-1D473F8FAB6F}" type="pres">
      <dgm:prSet presAssocID="{78F4B461-E918-4F99-A22F-B8CD4AE4C7B7}" presName="linComp" presStyleCnt="0"/>
      <dgm:spPr/>
    </dgm:pt>
    <dgm:pt modelId="{55DD9019-B819-454C-85FE-F36B42641A58}" type="pres">
      <dgm:prSet presAssocID="{8D053D76-10BF-46C3-B11E-93DC94373AA3}" presName="compNode" presStyleCnt="0"/>
      <dgm:spPr/>
    </dgm:pt>
    <dgm:pt modelId="{4E036E2F-E2C2-4A62-9D1F-CBD4EBE066CA}" type="pres">
      <dgm:prSet presAssocID="{8D053D76-10BF-46C3-B11E-93DC94373AA3}" presName="node" presStyleLbl="node1" presStyleIdx="0" presStyleCnt="2">
        <dgm:presLayoutVars>
          <dgm:bulletEnabled val="1"/>
        </dgm:presLayoutVars>
      </dgm:prSet>
      <dgm:spPr/>
      <dgm:t>
        <a:bodyPr/>
        <a:lstStyle/>
        <a:p>
          <a:endParaRPr lang="ru-RU"/>
        </a:p>
      </dgm:t>
    </dgm:pt>
    <dgm:pt modelId="{E066606A-6B3B-4A17-A54C-96B09D221D27}" type="pres">
      <dgm:prSet presAssocID="{8D053D76-10BF-46C3-B11E-93DC94373AA3}" presName="invisiNode" presStyleLbl="node1" presStyleIdx="0" presStyleCnt="2"/>
      <dgm:spPr/>
    </dgm:pt>
    <dgm:pt modelId="{38E9B45B-083F-48FA-AB08-04AA898C5CFE}" type="pres">
      <dgm:prSet presAssocID="{8D053D76-10BF-46C3-B11E-93DC94373AA3}" presName="imagNode" presStyleLbl="fgImgPlace1" presStyleIdx="0" presStyleCnt="2"/>
      <dgm:spPr>
        <a:prstGeom prst="triangle">
          <a:avLst/>
        </a:prstGeom>
      </dgm:spPr>
    </dgm:pt>
    <dgm:pt modelId="{716AACEF-363F-4939-A7D5-53D580F46260}" type="pres">
      <dgm:prSet presAssocID="{0350366B-4928-4843-A925-D0077223CBB0}" presName="sibTrans" presStyleLbl="sibTrans2D1" presStyleIdx="0" presStyleCnt="0"/>
      <dgm:spPr/>
      <dgm:t>
        <a:bodyPr/>
        <a:lstStyle/>
        <a:p>
          <a:endParaRPr lang="ru-RU"/>
        </a:p>
      </dgm:t>
    </dgm:pt>
    <dgm:pt modelId="{9C1B804A-70D7-4BBD-ABEC-E5CAFCDC237A}" type="pres">
      <dgm:prSet presAssocID="{E25A791B-C932-49DF-A739-1A9846E444B1}" presName="compNode" presStyleCnt="0"/>
      <dgm:spPr/>
    </dgm:pt>
    <dgm:pt modelId="{C727E98F-B033-4DB1-9E6C-43B40A07F1B2}" type="pres">
      <dgm:prSet presAssocID="{E25A791B-C932-49DF-A739-1A9846E444B1}" presName="node" presStyleLbl="node1" presStyleIdx="1" presStyleCnt="2">
        <dgm:presLayoutVars>
          <dgm:bulletEnabled val="1"/>
        </dgm:presLayoutVars>
      </dgm:prSet>
      <dgm:spPr/>
      <dgm:t>
        <a:bodyPr/>
        <a:lstStyle/>
        <a:p>
          <a:endParaRPr lang="ru-RU"/>
        </a:p>
      </dgm:t>
    </dgm:pt>
    <dgm:pt modelId="{D34D29DF-4354-4E0E-A91F-4E442DBD342D}" type="pres">
      <dgm:prSet presAssocID="{E25A791B-C932-49DF-A739-1A9846E444B1}" presName="invisiNode" presStyleLbl="node1" presStyleIdx="1" presStyleCnt="2"/>
      <dgm:spPr/>
    </dgm:pt>
    <dgm:pt modelId="{8849792A-C609-493A-8FB6-CBFA23F8BC42}" type="pres">
      <dgm:prSet presAssocID="{E25A791B-C932-49DF-A739-1A9846E444B1}" presName="imagNode" presStyleLbl="fgImgPlace1" presStyleIdx="1" presStyleCnt="2"/>
      <dgm:spPr>
        <a:prstGeom prst="triangle">
          <a:avLst/>
        </a:prstGeom>
      </dgm:spPr>
    </dgm:pt>
  </dgm:ptLst>
  <dgm:cxnLst>
    <dgm:cxn modelId="{3F31DEB6-FFB4-425C-B144-BBCE58E345B7}" srcId="{78F4B461-E918-4F99-A22F-B8CD4AE4C7B7}" destId="{8D053D76-10BF-46C3-B11E-93DC94373AA3}" srcOrd="0" destOrd="0" parTransId="{5797E9A0-186A-43EC-AFD4-BDEDBC55D755}" sibTransId="{0350366B-4928-4843-A925-D0077223CBB0}"/>
    <dgm:cxn modelId="{4D4B731E-B537-40AE-B39E-C1C73E887ACD}" type="presOf" srcId="{0350366B-4928-4843-A925-D0077223CBB0}" destId="{716AACEF-363F-4939-A7D5-53D580F46260}" srcOrd="0" destOrd="0" presId="urn:microsoft.com/office/officeart/2005/8/layout/pList2#1"/>
    <dgm:cxn modelId="{F3B1E728-0A7A-4DB3-AF95-0B56AE09DC86}" type="presOf" srcId="{8D053D76-10BF-46C3-B11E-93DC94373AA3}" destId="{4E036E2F-E2C2-4A62-9D1F-CBD4EBE066CA}" srcOrd="0" destOrd="0" presId="urn:microsoft.com/office/officeart/2005/8/layout/pList2#1"/>
    <dgm:cxn modelId="{CA3826DD-507D-41BC-9FB1-B857F1D4AFFF}" srcId="{78F4B461-E918-4F99-A22F-B8CD4AE4C7B7}" destId="{E25A791B-C932-49DF-A739-1A9846E444B1}" srcOrd="1" destOrd="0" parTransId="{8A8C1D50-B3B1-4E72-AD64-219ADC1BFABB}" sibTransId="{A29E11BA-68FC-4302-80CB-09985F3FEE3C}"/>
    <dgm:cxn modelId="{DDF79FE4-AEEE-4D23-BB11-9838C27D48DA}" type="presOf" srcId="{E25A791B-C932-49DF-A739-1A9846E444B1}" destId="{C727E98F-B033-4DB1-9E6C-43B40A07F1B2}" srcOrd="0" destOrd="0" presId="urn:microsoft.com/office/officeart/2005/8/layout/pList2#1"/>
    <dgm:cxn modelId="{1CA43B8A-FD6C-4505-93C1-8D0E8F4DCD90}" type="presOf" srcId="{78F4B461-E918-4F99-A22F-B8CD4AE4C7B7}" destId="{2908A2F3-1276-485F-8015-5BB1007CB929}" srcOrd="0" destOrd="0" presId="urn:microsoft.com/office/officeart/2005/8/layout/pList2#1"/>
    <dgm:cxn modelId="{F43E824F-ACDD-444E-BF83-BF6558598571}" type="presParOf" srcId="{2908A2F3-1276-485F-8015-5BB1007CB929}" destId="{2BCACC6D-4F6D-438A-B79E-5B078AF2DB51}" srcOrd="0" destOrd="0" presId="urn:microsoft.com/office/officeart/2005/8/layout/pList2#1"/>
    <dgm:cxn modelId="{8A9911F5-0247-46D5-A66D-AC3453A96E00}" type="presParOf" srcId="{2908A2F3-1276-485F-8015-5BB1007CB929}" destId="{07BC51CB-8714-4661-A390-1D473F8FAB6F}" srcOrd="1" destOrd="0" presId="urn:microsoft.com/office/officeart/2005/8/layout/pList2#1"/>
    <dgm:cxn modelId="{27E95D07-2882-40F9-8F3F-E62ED6D51737}" type="presParOf" srcId="{07BC51CB-8714-4661-A390-1D473F8FAB6F}" destId="{55DD9019-B819-454C-85FE-F36B42641A58}" srcOrd="0" destOrd="0" presId="urn:microsoft.com/office/officeart/2005/8/layout/pList2#1"/>
    <dgm:cxn modelId="{0B90A5B7-0033-43B8-B50E-8C0DF04F54F2}" type="presParOf" srcId="{55DD9019-B819-454C-85FE-F36B42641A58}" destId="{4E036E2F-E2C2-4A62-9D1F-CBD4EBE066CA}" srcOrd="0" destOrd="0" presId="urn:microsoft.com/office/officeart/2005/8/layout/pList2#1"/>
    <dgm:cxn modelId="{AA57BAAB-F964-4D83-A622-9307FC7052CD}" type="presParOf" srcId="{55DD9019-B819-454C-85FE-F36B42641A58}" destId="{E066606A-6B3B-4A17-A54C-96B09D221D27}" srcOrd="1" destOrd="0" presId="urn:microsoft.com/office/officeart/2005/8/layout/pList2#1"/>
    <dgm:cxn modelId="{9C420D8B-C329-4B2F-8EAC-0B24409ED25B}" type="presParOf" srcId="{55DD9019-B819-454C-85FE-F36B42641A58}" destId="{38E9B45B-083F-48FA-AB08-04AA898C5CFE}" srcOrd="2" destOrd="0" presId="urn:microsoft.com/office/officeart/2005/8/layout/pList2#1"/>
    <dgm:cxn modelId="{C00BFF38-4D12-4A8A-86B0-99A0806A7AB0}" type="presParOf" srcId="{07BC51CB-8714-4661-A390-1D473F8FAB6F}" destId="{716AACEF-363F-4939-A7D5-53D580F46260}" srcOrd="1" destOrd="0" presId="urn:microsoft.com/office/officeart/2005/8/layout/pList2#1"/>
    <dgm:cxn modelId="{CD1A1EA7-E5F0-4C71-B138-4323D3657E41}" type="presParOf" srcId="{07BC51CB-8714-4661-A390-1D473F8FAB6F}" destId="{9C1B804A-70D7-4BBD-ABEC-E5CAFCDC237A}" srcOrd="2" destOrd="0" presId="urn:microsoft.com/office/officeart/2005/8/layout/pList2#1"/>
    <dgm:cxn modelId="{EB857596-7790-4931-8E3A-255279F9728E}" type="presParOf" srcId="{9C1B804A-70D7-4BBD-ABEC-E5CAFCDC237A}" destId="{C727E98F-B033-4DB1-9E6C-43B40A07F1B2}" srcOrd="0" destOrd="0" presId="urn:microsoft.com/office/officeart/2005/8/layout/pList2#1"/>
    <dgm:cxn modelId="{FFA454F2-4D27-4287-A70A-DB195FE5EF25}" type="presParOf" srcId="{9C1B804A-70D7-4BBD-ABEC-E5CAFCDC237A}" destId="{D34D29DF-4354-4E0E-A91F-4E442DBD342D}" srcOrd="1" destOrd="0" presId="urn:microsoft.com/office/officeart/2005/8/layout/pList2#1"/>
    <dgm:cxn modelId="{CF49D23F-C57A-4E22-AD3E-554718E11693}" type="presParOf" srcId="{9C1B804A-70D7-4BBD-ABEC-E5CAFCDC237A}" destId="{8849792A-C609-493A-8FB6-CBFA23F8BC42}"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14B1C0-E120-4BD8-8763-B333A06E5A7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596C6D6B-26FE-47C8-BCDD-708F36B8C258}">
      <dgm:prSet phldrT="[Текст]" custT="1"/>
      <dgm:spPr>
        <a:solidFill>
          <a:srgbClr val="CCFF99"/>
        </a:solidFill>
        <a:ln>
          <a:noFill/>
        </a:ln>
      </dgm:spPr>
      <dgm:t>
        <a:bodyPr/>
        <a:lstStyle/>
        <a:p>
          <a:r>
            <a:rPr lang="ru-RU" sz="1200" b="1" dirty="0" smtClean="0">
              <a:solidFill>
                <a:srgbClr val="002060"/>
              </a:solidFill>
              <a:latin typeface="Arial" pitchFamily="34" charset="0"/>
              <a:cs typeface="Arial" pitchFamily="34" charset="0"/>
            </a:rPr>
            <a:t>ИНОСТРАННЫЕ ТОВАРЫ хранятся </a:t>
          </a:r>
        </a:p>
        <a:p>
          <a:r>
            <a:rPr lang="ru-RU" sz="1200" b="1" dirty="0" smtClean="0">
              <a:solidFill>
                <a:srgbClr val="002060"/>
              </a:solidFill>
              <a:latin typeface="Arial" pitchFamily="34" charset="0"/>
              <a:cs typeface="Arial" pitchFamily="34" charset="0"/>
            </a:rPr>
            <a:t>под таможенным контролем </a:t>
          </a:r>
        </a:p>
        <a:p>
          <a:r>
            <a:rPr lang="ru-RU" sz="1200" b="1" dirty="0" smtClean="0">
              <a:solidFill>
                <a:srgbClr val="002060"/>
              </a:solidFill>
              <a:latin typeface="Arial" pitchFamily="34" charset="0"/>
              <a:cs typeface="Arial" pitchFamily="34" charset="0"/>
            </a:rPr>
            <a:t>на таможенном складе </a:t>
          </a:r>
        </a:p>
        <a:p>
          <a:r>
            <a:rPr lang="ru-RU" sz="1200" b="1" dirty="0" smtClean="0">
              <a:solidFill>
                <a:srgbClr val="002060"/>
              </a:solidFill>
              <a:latin typeface="Arial" pitchFamily="34" charset="0"/>
              <a:cs typeface="Arial" pitchFamily="34" charset="0"/>
            </a:rPr>
            <a:t>в течение установленного срока (3 года)</a:t>
          </a:r>
        </a:p>
        <a:p>
          <a:r>
            <a:rPr lang="ru-RU" sz="1200" b="1" dirty="0" smtClean="0">
              <a:solidFill>
                <a:srgbClr val="006600"/>
              </a:solidFill>
              <a:latin typeface="Arial" pitchFamily="34" charset="0"/>
              <a:cs typeface="Arial" pitchFamily="34" charset="0"/>
            </a:rPr>
            <a:t>без уплаты таможенных пошлин</a:t>
          </a:r>
          <a:r>
            <a:rPr lang="ru-RU" sz="1200" b="1" dirty="0" smtClean="0">
              <a:latin typeface="Arial" pitchFamily="34" charset="0"/>
              <a:cs typeface="Arial" pitchFamily="34" charset="0"/>
            </a:rPr>
            <a:t>, </a:t>
          </a:r>
          <a:r>
            <a:rPr lang="ru-RU" sz="1200" b="1" dirty="0" smtClean="0">
              <a:solidFill>
                <a:srgbClr val="006600"/>
              </a:solidFill>
              <a:latin typeface="Arial" pitchFamily="34" charset="0"/>
              <a:cs typeface="Arial" pitchFamily="34" charset="0"/>
            </a:rPr>
            <a:t>налогов</a:t>
          </a:r>
          <a:endParaRPr lang="ru-RU" sz="1200" b="1" dirty="0" smtClean="0">
            <a:latin typeface="Arial" pitchFamily="34" charset="0"/>
            <a:cs typeface="Arial" pitchFamily="34" charset="0"/>
          </a:endParaRPr>
        </a:p>
        <a:p>
          <a:r>
            <a:rPr lang="ru-RU" sz="1200" b="1" dirty="0" smtClean="0">
              <a:solidFill>
                <a:srgbClr val="C00000"/>
              </a:solidFill>
              <a:latin typeface="Arial" pitchFamily="34" charset="0"/>
              <a:cs typeface="Arial" pitchFamily="34" charset="0"/>
            </a:rPr>
            <a:t>без применения мер нетарифного регулирования</a:t>
          </a:r>
          <a:endParaRPr lang="ru-RU" sz="1200" b="1" dirty="0"/>
        </a:p>
      </dgm:t>
    </dgm:pt>
    <dgm:pt modelId="{355201A2-7B66-46D8-9E98-DD234FF70FB7}" type="parTrans" cxnId="{92152AFB-B759-432B-B2E0-A24928976241}">
      <dgm:prSet/>
      <dgm:spPr/>
      <dgm:t>
        <a:bodyPr/>
        <a:lstStyle/>
        <a:p>
          <a:endParaRPr lang="ru-RU"/>
        </a:p>
      </dgm:t>
    </dgm:pt>
    <dgm:pt modelId="{0A5453F2-ADE9-4D32-B1E1-80EC5C1DDE5E}" type="sibTrans" cxnId="{92152AFB-B759-432B-B2E0-A24928976241}">
      <dgm:prSet/>
      <dgm:spPr/>
      <dgm:t>
        <a:bodyPr/>
        <a:lstStyle/>
        <a:p>
          <a:endParaRPr lang="ru-RU"/>
        </a:p>
      </dgm:t>
    </dgm:pt>
    <dgm:pt modelId="{EB18D6F0-279B-4710-8E0C-6269A48274BC}">
      <dgm:prSet phldrT="[Текст]" custT="1"/>
      <dgm:spPr>
        <a:solidFill>
          <a:srgbClr val="E4FFC9"/>
        </a:solidFill>
        <a:ln>
          <a:noFill/>
        </a:ln>
      </dgm:spPr>
      <dgm:t>
        <a:bodyPr/>
        <a:lstStyle/>
        <a:p>
          <a:r>
            <a:rPr lang="ru-RU" sz="1200" b="1" dirty="0" smtClean="0">
              <a:solidFill>
                <a:schemeClr val="tx1"/>
              </a:solidFill>
              <a:latin typeface="Arial" pitchFamily="34" charset="0"/>
              <a:cs typeface="Arial" pitchFamily="34" charset="0"/>
            </a:rPr>
            <a:t>Могут помещаться </a:t>
          </a:r>
          <a:endParaRPr lang="ru-RU" sz="1200" b="1" dirty="0">
            <a:solidFill>
              <a:schemeClr val="tx1"/>
            </a:solidFill>
            <a:latin typeface="Arial" pitchFamily="34" charset="0"/>
            <a:cs typeface="Arial" pitchFamily="34" charset="0"/>
          </a:endParaRPr>
        </a:p>
      </dgm:t>
    </dgm:pt>
    <dgm:pt modelId="{872B0BD8-2D1D-4502-9FB8-D56C59177F72}" type="parTrans" cxnId="{E7C6ACFC-3A9C-4EA8-8866-97AC13A00E63}">
      <dgm:prSet/>
      <dgm:spPr/>
      <dgm:t>
        <a:bodyPr/>
        <a:lstStyle/>
        <a:p>
          <a:endParaRPr lang="ru-RU"/>
        </a:p>
      </dgm:t>
    </dgm:pt>
    <dgm:pt modelId="{51D31E70-E2D0-4BE5-9DB2-2FC7DAB7845E}" type="sibTrans" cxnId="{E7C6ACFC-3A9C-4EA8-8866-97AC13A00E63}">
      <dgm:prSet/>
      <dgm:spPr/>
      <dgm:t>
        <a:bodyPr/>
        <a:lstStyle/>
        <a:p>
          <a:endParaRPr lang="ru-RU"/>
        </a:p>
      </dgm:t>
    </dgm:pt>
    <dgm:pt modelId="{DA826275-575C-44D4-8230-008D45EEB0BE}">
      <dgm:prSet phldrT="[Текст]" custT="1"/>
      <dgm:spPr/>
      <dgm:t>
        <a:bodyPr/>
        <a:lstStyle/>
        <a:p>
          <a:r>
            <a:rPr lang="ru-RU" sz="1200" b="1" dirty="0" smtClean="0">
              <a:latin typeface="Arial" charset="0"/>
              <a:cs typeface="Arial" charset="0"/>
            </a:rPr>
            <a:t>ТОВАРЫ размещаются и используются </a:t>
          </a:r>
        </a:p>
        <a:p>
          <a:r>
            <a:rPr lang="ru-RU" sz="1200" b="1" dirty="0" smtClean="0">
              <a:latin typeface="Arial" charset="0"/>
              <a:cs typeface="Arial" charset="0"/>
            </a:rPr>
            <a:t>на свободном складе </a:t>
          </a:r>
        </a:p>
        <a:p>
          <a:r>
            <a:rPr lang="ru-RU" sz="1200" b="1" dirty="0" smtClean="0">
              <a:solidFill>
                <a:srgbClr val="000066"/>
              </a:solidFill>
              <a:latin typeface="Arial" charset="0"/>
              <a:cs typeface="Arial" charset="0"/>
            </a:rPr>
            <a:t>без уплаты таможенных пошлин, налогов</a:t>
          </a:r>
          <a:r>
            <a:rPr lang="ru-RU" sz="1200" b="1" dirty="0" smtClean="0">
              <a:latin typeface="Arial" charset="0"/>
              <a:cs typeface="Arial" charset="0"/>
            </a:rPr>
            <a:t>, </a:t>
          </a:r>
        </a:p>
        <a:p>
          <a:r>
            <a:rPr lang="ru-RU" sz="1200" b="1" dirty="0" smtClean="0">
              <a:solidFill>
                <a:srgbClr val="FF0000"/>
              </a:solidFill>
              <a:latin typeface="Arial" charset="0"/>
              <a:cs typeface="Arial" charset="0"/>
            </a:rPr>
            <a:t>без применения мер нетарифного регулирования в отношении иностранных товаров </a:t>
          </a:r>
        </a:p>
        <a:p>
          <a:r>
            <a:rPr lang="ru-RU" sz="1200" b="1" dirty="0" smtClean="0">
              <a:solidFill>
                <a:srgbClr val="FF0000"/>
              </a:solidFill>
              <a:latin typeface="Arial" charset="0"/>
              <a:cs typeface="Arial" charset="0"/>
            </a:rPr>
            <a:t>без применения запретов и ограничений в отношении товаров ТС</a:t>
          </a:r>
          <a:endParaRPr lang="ru-RU" sz="1200" b="1" dirty="0">
            <a:solidFill>
              <a:srgbClr val="FF0000"/>
            </a:solidFill>
          </a:endParaRPr>
        </a:p>
      </dgm:t>
    </dgm:pt>
    <dgm:pt modelId="{BABE59FC-2977-4F33-82D2-31D93C33A455}" type="parTrans" cxnId="{C52862EE-53CB-49EC-81B7-FC6DCDFDED99}">
      <dgm:prSet/>
      <dgm:spPr/>
      <dgm:t>
        <a:bodyPr/>
        <a:lstStyle/>
        <a:p>
          <a:endParaRPr lang="ru-RU"/>
        </a:p>
      </dgm:t>
    </dgm:pt>
    <dgm:pt modelId="{5402F03B-ED91-433A-BAAB-7CEE2405EFD3}" type="sibTrans" cxnId="{C52862EE-53CB-49EC-81B7-FC6DCDFDED99}">
      <dgm:prSet/>
      <dgm:spPr/>
      <dgm:t>
        <a:bodyPr/>
        <a:lstStyle/>
        <a:p>
          <a:endParaRPr lang="ru-RU"/>
        </a:p>
      </dgm:t>
    </dgm:pt>
    <dgm:pt modelId="{D65DDDDA-4C91-4B11-986E-F3C4A986BC64}">
      <dgm:prSet phldrT="[Текст]" custT="1"/>
      <dgm:spPr/>
      <dgm:t>
        <a:bodyPr/>
        <a:lstStyle/>
        <a:p>
          <a:r>
            <a:rPr lang="ru-RU" sz="1200" b="1" dirty="0" smtClean="0">
              <a:solidFill>
                <a:schemeClr val="tx1"/>
              </a:solidFill>
              <a:latin typeface="Arial" pitchFamily="34" charset="0"/>
              <a:cs typeface="Arial" pitchFamily="34" charset="0"/>
            </a:rPr>
            <a:t>Законодательством государства - члена ТС может быть установлено, что товары ТС не помещаются под таможенную процедуру свободного склада.</a:t>
          </a:r>
          <a:endParaRPr lang="ru-RU" sz="1200" b="1" dirty="0">
            <a:solidFill>
              <a:schemeClr val="tx1"/>
            </a:solidFill>
            <a:latin typeface="Arial" pitchFamily="34" charset="0"/>
            <a:cs typeface="Arial" pitchFamily="34" charset="0"/>
          </a:endParaRPr>
        </a:p>
      </dgm:t>
    </dgm:pt>
    <dgm:pt modelId="{310DAD41-F5AD-4C4D-A971-F5A2025A83F1}" type="parTrans" cxnId="{BF0AFBDF-1C2A-40E5-8472-B5D082C979C4}">
      <dgm:prSet/>
      <dgm:spPr/>
      <dgm:t>
        <a:bodyPr/>
        <a:lstStyle/>
        <a:p>
          <a:endParaRPr lang="ru-RU"/>
        </a:p>
      </dgm:t>
    </dgm:pt>
    <dgm:pt modelId="{B93CDF1F-8928-49B6-9370-5AA90EE0FD0B}" type="sibTrans" cxnId="{BF0AFBDF-1C2A-40E5-8472-B5D082C979C4}">
      <dgm:prSet/>
      <dgm:spPr/>
      <dgm:t>
        <a:bodyPr/>
        <a:lstStyle/>
        <a:p>
          <a:endParaRPr lang="ru-RU"/>
        </a:p>
      </dgm:t>
    </dgm:pt>
    <dgm:pt modelId="{967A30CC-024B-4101-9A17-17D9B652514A}">
      <dgm:prSet custT="1"/>
      <dgm:spPr/>
      <dgm:t>
        <a:bodyPr/>
        <a:lstStyle/>
        <a:p>
          <a:r>
            <a:rPr lang="ru-RU" sz="1200" b="1" dirty="0" smtClean="0">
              <a:solidFill>
                <a:schemeClr val="tx1"/>
              </a:solidFill>
              <a:latin typeface="Arial" pitchFamily="34" charset="0"/>
              <a:cs typeface="Arial" pitchFamily="34" charset="0"/>
            </a:rPr>
            <a:t>любые иностранные товары, за исключением товаров, срок годности и (или) реализации которых на день их таможенного декларирования в соответствии с таможенной процедурой таможенного склада составляет менее 180 календарных дней</a:t>
          </a:r>
          <a:endParaRPr lang="ru-RU" sz="1200" b="1" dirty="0">
            <a:solidFill>
              <a:schemeClr val="tx1"/>
            </a:solidFill>
            <a:latin typeface="Arial" pitchFamily="34" charset="0"/>
            <a:cs typeface="Arial" pitchFamily="34" charset="0"/>
          </a:endParaRPr>
        </a:p>
      </dgm:t>
    </dgm:pt>
    <dgm:pt modelId="{DD1A92EA-FAAB-427C-A268-E82AD8A722A9}" type="parTrans" cxnId="{48AB4FEA-E466-4F4B-A38A-25D949A949C2}">
      <dgm:prSet/>
      <dgm:spPr/>
      <dgm:t>
        <a:bodyPr/>
        <a:lstStyle/>
        <a:p>
          <a:endParaRPr lang="ru-RU"/>
        </a:p>
      </dgm:t>
    </dgm:pt>
    <dgm:pt modelId="{AA383594-1BDD-4736-BF97-29E1404F9A86}" type="sibTrans" cxnId="{48AB4FEA-E466-4F4B-A38A-25D949A949C2}">
      <dgm:prSet/>
      <dgm:spPr/>
      <dgm:t>
        <a:bodyPr/>
        <a:lstStyle/>
        <a:p>
          <a:endParaRPr lang="ru-RU"/>
        </a:p>
      </dgm:t>
    </dgm:pt>
    <dgm:pt modelId="{415EEEB2-1D73-4186-B396-1B8386E5AC43}">
      <dgm:prSet custT="1"/>
      <dgm:spPr/>
      <dgm:t>
        <a:bodyPr/>
        <a:lstStyle/>
        <a:p>
          <a:r>
            <a:rPr lang="ru-RU" sz="1200" b="1" dirty="0" smtClean="0">
              <a:solidFill>
                <a:schemeClr val="tx1"/>
              </a:solidFill>
              <a:latin typeface="Arial" pitchFamily="34" charset="0"/>
              <a:cs typeface="Arial" pitchFamily="34" charset="0"/>
            </a:rPr>
            <a:t>товары, ранее помещенные под иные таможенные процедуры</a:t>
          </a:r>
          <a:endParaRPr lang="ru-RU" sz="1200" b="1" dirty="0">
            <a:solidFill>
              <a:schemeClr val="tx1"/>
            </a:solidFill>
            <a:latin typeface="Arial" pitchFamily="34" charset="0"/>
            <a:cs typeface="Arial" pitchFamily="34" charset="0"/>
          </a:endParaRPr>
        </a:p>
      </dgm:t>
    </dgm:pt>
    <dgm:pt modelId="{C13C277D-626B-4027-8288-30714361C7C1}" type="parTrans" cxnId="{18AA81F6-F190-4F51-985F-CCE8F8365E7A}">
      <dgm:prSet/>
      <dgm:spPr/>
      <dgm:t>
        <a:bodyPr/>
        <a:lstStyle/>
        <a:p>
          <a:endParaRPr lang="ru-RU"/>
        </a:p>
      </dgm:t>
    </dgm:pt>
    <dgm:pt modelId="{EE99F311-31F4-4AAD-AEBB-CCFE7719FE4A}" type="sibTrans" cxnId="{18AA81F6-F190-4F51-985F-CCE8F8365E7A}">
      <dgm:prSet/>
      <dgm:spPr/>
      <dgm:t>
        <a:bodyPr/>
        <a:lstStyle/>
        <a:p>
          <a:endParaRPr lang="ru-RU"/>
        </a:p>
      </dgm:t>
    </dgm:pt>
    <dgm:pt modelId="{E7CBF3AF-0278-4623-ABCA-DF6519CACD34}">
      <dgm:prSet custT="1"/>
      <dgm:spPr/>
      <dgm:t>
        <a:bodyPr/>
        <a:lstStyle/>
        <a:p>
          <a:r>
            <a:rPr lang="ru-RU" sz="1200" b="1" dirty="0" smtClean="0">
              <a:solidFill>
                <a:schemeClr val="tx1"/>
              </a:solidFill>
              <a:latin typeface="Arial" pitchFamily="34" charset="0"/>
              <a:cs typeface="Arial" pitchFamily="34" charset="0"/>
            </a:rPr>
            <a:t>иностранные товары в целях приостановления действия таможенных процедур временного ввоза или переработки на таможенной территории</a:t>
          </a:r>
          <a:endParaRPr lang="ru-RU" sz="1200" b="1" dirty="0">
            <a:solidFill>
              <a:schemeClr val="tx1"/>
            </a:solidFill>
            <a:latin typeface="Arial" pitchFamily="34" charset="0"/>
            <a:cs typeface="Arial" pitchFamily="34" charset="0"/>
          </a:endParaRPr>
        </a:p>
      </dgm:t>
    </dgm:pt>
    <dgm:pt modelId="{C2877EAA-396D-46DD-B2F0-1DE8F7BAF2F7}" type="parTrans" cxnId="{461BCC19-2C90-4E97-B271-BE11BFD29E5D}">
      <dgm:prSet/>
      <dgm:spPr/>
      <dgm:t>
        <a:bodyPr/>
        <a:lstStyle/>
        <a:p>
          <a:endParaRPr lang="ru-RU"/>
        </a:p>
      </dgm:t>
    </dgm:pt>
    <dgm:pt modelId="{493873DA-42C4-4F68-932D-622AF967977D}" type="sibTrans" cxnId="{461BCC19-2C90-4E97-B271-BE11BFD29E5D}">
      <dgm:prSet/>
      <dgm:spPr/>
      <dgm:t>
        <a:bodyPr/>
        <a:lstStyle/>
        <a:p>
          <a:endParaRPr lang="ru-RU"/>
        </a:p>
      </dgm:t>
    </dgm:pt>
    <dgm:pt modelId="{0A4BB1FA-A64C-42AF-80A2-F85485A39835}">
      <dgm:prSet custT="1"/>
      <dgm:spPr/>
      <dgm:t>
        <a:bodyPr/>
        <a:lstStyle/>
        <a:p>
          <a:r>
            <a:rPr lang="ru-RU" sz="1200" b="1" dirty="0" smtClean="0">
              <a:solidFill>
                <a:schemeClr val="tx1"/>
              </a:solidFill>
              <a:latin typeface="Arial" pitchFamily="34" charset="0"/>
              <a:cs typeface="Arial" pitchFamily="34" charset="0"/>
            </a:rPr>
            <a:t>Иностранные товары сохраняют статус иностранных товаров, </a:t>
          </a:r>
        </a:p>
      </dgm:t>
    </dgm:pt>
    <dgm:pt modelId="{A82D448F-811F-4E86-B300-5227935934EE}" type="parTrans" cxnId="{1FC4CBA8-DBB4-4102-9B08-58843FA46DA3}">
      <dgm:prSet/>
      <dgm:spPr/>
      <dgm:t>
        <a:bodyPr/>
        <a:lstStyle/>
        <a:p>
          <a:endParaRPr lang="ru-RU"/>
        </a:p>
      </dgm:t>
    </dgm:pt>
    <dgm:pt modelId="{CBCDC8F7-CEDA-4546-B0A3-7FB7E66EEDE7}" type="sibTrans" cxnId="{1FC4CBA8-DBB4-4102-9B08-58843FA46DA3}">
      <dgm:prSet/>
      <dgm:spPr/>
      <dgm:t>
        <a:bodyPr/>
        <a:lstStyle/>
        <a:p>
          <a:endParaRPr lang="ru-RU"/>
        </a:p>
      </dgm:t>
    </dgm:pt>
    <dgm:pt modelId="{4E6A1E45-D6AC-48B5-A001-4CE79C2E6240}">
      <dgm:prSet custT="1"/>
      <dgm:spPr/>
      <dgm:t>
        <a:bodyPr/>
        <a:lstStyle/>
        <a:p>
          <a:r>
            <a:rPr lang="ru-RU" sz="1200" b="1" dirty="0" smtClean="0">
              <a:solidFill>
                <a:schemeClr val="tx1"/>
              </a:solidFill>
              <a:latin typeface="Arial" pitchFamily="34" charset="0"/>
              <a:cs typeface="Arial" pitchFamily="34" charset="0"/>
            </a:rPr>
            <a:t>Товары, изготовленные (полученные) из товаров ТС, помещенных под таможенную процедуру свободного склада, приобретают статус товаров ТС</a:t>
          </a:r>
          <a:endParaRPr lang="ru-RU" sz="1200" b="1" dirty="0">
            <a:solidFill>
              <a:schemeClr val="tx1"/>
            </a:solidFill>
            <a:latin typeface="Arial" pitchFamily="34" charset="0"/>
            <a:cs typeface="Arial" pitchFamily="34" charset="0"/>
          </a:endParaRPr>
        </a:p>
      </dgm:t>
    </dgm:pt>
    <dgm:pt modelId="{1997E0BD-BCF0-4178-9DA4-05E46AEB3344}" type="parTrans" cxnId="{D25D0B9E-9CDD-477B-A287-A3BE388A0D20}">
      <dgm:prSet/>
      <dgm:spPr/>
      <dgm:t>
        <a:bodyPr/>
        <a:lstStyle/>
        <a:p>
          <a:endParaRPr lang="ru-RU"/>
        </a:p>
      </dgm:t>
    </dgm:pt>
    <dgm:pt modelId="{DB43654B-074E-4A1F-8C98-C9D2BA148C8A}" type="sibTrans" cxnId="{D25D0B9E-9CDD-477B-A287-A3BE388A0D20}">
      <dgm:prSet/>
      <dgm:spPr/>
      <dgm:t>
        <a:bodyPr/>
        <a:lstStyle/>
        <a:p>
          <a:endParaRPr lang="ru-RU"/>
        </a:p>
      </dgm:t>
    </dgm:pt>
    <dgm:pt modelId="{3B586401-170E-406C-9561-DCCE6DF964C5}">
      <dgm:prSet custT="1"/>
      <dgm:spPr/>
      <dgm:t>
        <a:bodyPr/>
        <a:lstStyle/>
        <a:p>
          <a:r>
            <a:rPr lang="ru-RU" sz="1200" b="1" dirty="0" smtClean="0">
              <a:solidFill>
                <a:schemeClr val="tx1"/>
              </a:solidFill>
              <a:latin typeface="Arial" pitchFamily="34" charset="0"/>
              <a:cs typeface="Arial" pitchFamily="34" charset="0"/>
            </a:rPr>
            <a:t>Товары ТС сохраняют статус товаров ТС.</a:t>
          </a:r>
        </a:p>
      </dgm:t>
    </dgm:pt>
    <dgm:pt modelId="{1F9756AC-97AD-44A3-89CB-AEDE9A71D874}" type="parTrans" cxnId="{56DE08BF-18B6-49A5-AA25-A4ADED98CE8C}">
      <dgm:prSet/>
      <dgm:spPr/>
      <dgm:t>
        <a:bodyPr/>
        <a:lstStyle/>
        <a:p>
          <a:endParaRPr lang="ru-RU"/>
        </a:p>
      </dgm:t>
    </dgm:pt>
    <dgm:pt modelId="{FA9C167B-117C-4DB4-8234-19EBDFA6E61D}" type="sibTrans" cxnId="{56DE08BF-18B6-49A5-AA25-A4ADED98CE8C}">
      <dgm:prSet/>
      <dgm:spPr/>
      <dgm:t>
        <a:bodyPr/>
        <a:lstStyle/>
        <a:p>
          <a:endParaRPr lang="ru-RU"/>
        </a:p>
      </dgm:t>
    </dgm:pt>
    <dgm:pt modelId="{F2639B69-2C7D-4285-A193-F751539EC20E}">
      <dgm:prSet phldrT="[Текст]" custT="1"/>
      <dgm:spPr/>
      <dgm:t>
        <a:bodyPr/>
        <a:lstStyle/>
        <a:p>
          <a:r>
            <a:rPr lang="ru-RU" sz="1200" b="1" dirty="0" smtClean="0">
              <a:solidFill>
                <a:schemeClr val="tx1"/>
              </a:solidFill>
              <a:latin typeface="Arial" pitchFamily="34" charset="0"/>
              <a:cs typeface="Arial" pitchFamily="34" charset="0"/>
            </a:rPr>
            <a:t>Могут помещаться</a:t>
          </a:r>
          <a:endParaRPr lang="ru-RU" sz="1200" b="1" dirty="0">
            <a:solidFill>
              <a:schemeClr val="tx1"/>
            </a:solidFill>
            <a:latin typeface="Arial" pitchFamily="34" charset="0"/>
            <a:cs typeface="Arial" pitchFamily="34" charset="0"/>
          </a:endParaRPr>
        </a:p>
      </dgm:t>
    </dgm:pt>
    <dgm:pt modelId="{55DC2A69-8CBE-42ED-B20C-A09DF5629309}" type="parTrans" cxnId="{586ECAE9-DA72-446D-BD6F-284EA4D11BF1}">
      <dgm:prSet/>
      <dgm:spPr/>
      <dgm:t>
        <a:bodyPr/>
        <a:lstStyle/>
        <a:p>
          <a:endParaRPr lang="ru-RU"/>
        </a:p>
      </dgm:t>
    </dgm:pt>
    <dgm:pt modelId="{679D0BC6-E94A-4DBA-BA97-FE2508B4B31F}" type="sibTrans" cxnId="{586ECAE9-DA72-446D-BD6F-284EA4D11BF1}">
      <dgm:prSet/>
      <dgm:spPr/>
      <dgm:t>
        <a:bodyPr/>
        <a:lstStyle/>
        <a:p>
          <a:endParaRPr lang="ru-RU"/>
        </a:p>
      </dgm:t>
    </dgm:pt>
    <dgm:pt modelId="{E9BF0B59-A41D-4852-8EB6-9A283023DB91}" type="pres">
      <dgm:prSet presAssocID="{FF14B1C0-E120-4BD8-8763-B333A06E5A7F}" presName="Name0" presStyleCnt="0">
        <dgm:presLayoutVars>
          <dgm:dir/>
          <dgm:animLvl val="lvl"/>
          <dgm:resizeHandles val="exact"/>
        </dgm:presLayoutVars>
      </dgm:prSet>
      <dgm:spPr/>
      <dgm:t>
        <a:bodyPr/>
        <a:lstStyle/>
        <a:p>
          <a:endParaRPr lang="ru-RU"/>
        </a:p>
      </dgm:t>
    </dgm:pt>
    <dgm:pt modelId="{BBD3B777-6AAA-4358-9813-3DCF90F8C245}" type="pres">
      <dgm:prSet presAssocID="{596C6D6B-26FE-47C8-BCDD-708F36B8C258}" presName="composite" presStyleCnt="0"/>
      <dgm:spPr/>
    </dgm:pt>
    <dgm:pt modelId="{42F320A9-69E6-4C79-8937-CBCDC98A1212}" type="pres">
      <dgm:prSet presAssocID="{596C6D6B-26FE-47C8-BCDD-708F36B8C258}" presName="parTx" presStyleLbl="alignNode1" presStyleIdx="0" presStyleCnt="2">
        <dgm:presLayoutVars>
          <dgm:chMax val="0"/>
          <dgm:chPref val="0"/>
          <dgm:bulletEnabled val="1"/>
        </dgm:presLayoutVars>
      </dgm:prSet>
      <dgm:spPr/>
      <dgm:t>
        <a:bodyPr/>
        <a:lstStyle/>
        <a:p>
          <a:endParaRPr lang="ru-RU"/>
        </a:p>
      </dgm:t>
    </dgm:pt>
    <dgm:pt modelId="{6208FF6E-64CB-4859-8CC2-CC111D0040BC}" type="pres">
      <dgm:prSet presAssocID="{596C6D6B-26FE-47C8-BCDD-708F36B8C258}" presName="desTx" presStyleLbl="alignAccFollowNode1" presStyleIdx="0" presStyleCnt="2">
        <dgm:presLayoutVars>
          <dgm:bulletEnabled val="1"/>
        </dgm:presLayoutVars>
      </dgm:prSet>
      <dgm:spPr/>
      <dgm:t>
        <a:bodyPr/>
        <a:lstStyle/>
        <a:p>
          <a:endParaRPr lang="ru-RU"/>
        </a:p>
      </dgm:t>
    </dgm:pt>
    <dgm:pt modelId="{09E5F2DC-00AB-490C-8439-0C0ADBB365EA}" type="pres">
      <dgm:prSet presAssocID="{0A5453F2-ADE9-4D32-B1E1-80EC5C1DDE5E}" presName="space" presStyleCnt="0"/>
      <dgm:spPr/>
    </dgm:pt>
    <dgm:pt modelId="{A602FEA0-416B-4AF8-8737-D8DCA9646C54}" type="pres">
      <dgm:prSet presAssocID="{DA826275-575C-44D4-8230-008D45EEB0BE}" presName="composite" presStyleCnt="0"/>
      <dgm:spPr/>
    </dgm:pt>
    <dgm:pt modelId="{44DBE8A3-8E7D-45F7-9623-BBEEA49E0719}" type="pres">
      <dgm:prSet presAssocID="{DA826275-575C-44D4-8230-008D45EEB0BE}" presName="parTx" presStyleLbl="alignNode1" presStyleIdx="1" presStyleCnt="2">
        <dgm:presLayoutVars>
          <dgm:chMax val="0"/>
          <dgm:chPref val="0"/>
          <dgm:bulletEnabled val="1"/>
        </dgm:presLayoutVars>
      </dgm:prSet>
      <dgm:spPr/>
      <dgm:t>
        <a:bodyPr/>
        <a:lstStyle/>
        <a:p>
          <a:endParaRPr lang="ru-RU"/>
        </a:p>
      </dgm:t>
    </dgm:pt>
    <dgm:pt modelId="{A909B1E7-07A5-4CEB-A7D5-ACE50F0F0F34}" type="pres">
      <dgm:prSet presAssocID="{DA826275-575C-44D4-8230-008D45EEB0BE}" presName="desTx" presStyleLbl="alignAccFollowNode1" presStyleIdx="1" presStyleCnt="2">
        <dgm:presLayoutVars>
          <dgm:bulletEnabled val="1"/>
        </dgm:presLayoutVars>
      </dgm:prSet>
      <dgm:spPr/>
      <dgm:t>
        <a:bodyPr/>
        <a:lstStyle/>
        <a:p>
          <a:endParaRPr lang="ru-RU"/>
        </a:p>
      </dgm:t>
    </dgm:pt>
  </dgm:ptLst>
  <dgm:cxnLst>
    <dgm:cxn modelId="{CD9D2717-4DB4-473F-A26E-F4ED377DD1A6}" type="presOf" srcId="{E7CBF3AF-0278-4623-ABCA-DF6519CACD34}" destId="{6208FF6E-64CB-4859-8CC2-CC111D0040BC}" srcOrd="0" destOrd="3" presId="urn:microsoft.com/office/officeart/2005/8/layout/hList1"/>
    <dgm:cxn modelId="{0A69B07F-73C9-408D-9D82-7EBF02E0A98E}" type="presOf" srcId="{DA826275-575C-44D4-8230-008D45EEB0BE}" destId="{44DBE8A3-8E7D-45F7-9623-BBEEA49E0719}" srcOrd="0" destOrd="0" presId="urn:microsoft.com/office/officeart/2005/8/layout/hList1"/>
    <dgm:cxn modelId="{C023DCF9-5B8E-47EC-A907-F0DA399E18A5}" type="presOf" srcId="{4E6A1E45-D6AC-48B5-A001-4CE79C2E6240}" destId="{A909B1E7-07A5-4CEB-A7D5-ACE50F0F0F34}" srcOrd="0" destOrd="4" presId="urn:microsoft.com/office/officeart/2005/8/layout/hList1"/>
    <dgm:cxn modelId="{CAFEF38D-E25D-498B-B41A-8174D44505A5}" type="presOf" srcId="{D65DDDDA-4C91-4B11-986E-F3C4A986BC64}" destId="{A909B1E7-07A5-4CEB-A7D5-ACE50F0F0F34}" srcOrd="0" destOrd="1" presId="urn:microsoft.com/office/officeart/2005/8/layout/hList1"/>
    <dgm:cxn modelId="{FE54562F-4D8A-44F7-800D-8E5A2F6BE86F}" type="presOf" srcId="{0A4BB1FA-A64C-42AF-80A2-F85485A39835}" destId="{A909B1E7-07A5-4CEB-A7D5-ACE50F0F0F34}" srcOrd="0" destOrd="2" presId="urn:microsoft.com/office/officeart/2005/8/layout/hList1"/>
    <dgm:cxn modelId="{C52862EE-53CB-49EC-81B7-FC6DCDFDED99}" srcId="{FF14B1C0-E120-4BD8-8763-B333A06E5A7F}" destId="{DA826275-575C-44D4-8230-008D45EEB0BE}" srcOrd="1" destOrd="0" parTransId="{BABE59FC-2977-4F33-82D2-31D93C33A455}" sibTransId="{5402F03B-ED91-433A-BAAB-7CEE2405EFD3}"/>
    <dgm:cxn modelId="{48AB4FEA-E466-4F4B-A38A-25D949A949C2}" srcId="{EB18D6F0-279B-4710-8E0C-6269A48274BC}" destId="{967A30CC-024B-4101-9A17-17D9B652514A}" srcOrd="0" destOrd="0" parTransId="{DD1A92EA-FAAB-427C-A268-E82AD8A722A9}" sibTransId="{AA383594-1BDD-4736-BF97-29E1404F9A86}"/>
    <dgm:cxn modelId="{E7C6ACFC-3A9C-4EA8-8866-97AC13A00E63}" srcId="{596C6D6B-26FE-47C8-BCDD-708F36B8C258}" destId="{EB18D6F0-279B-4710-8E0C-6269A48274BC}" srcOrd="0" destOrd="0" parTransId="{872B0BD8-2D1D-4502-9FB8-D56C59177F72}" sibTransId="{51D31E70-E2D0-4BE5-9DB2-2FC7DAB7845E}"/>
    <dgm:cxn modelId="{852BDBF7-B2CD-4F30-9F53-D8A4BAC91C99}" type="presOf" srcId="{EB18D6F0-279B-4710-8E0C-6269A48274BC}" destId="{6208FF6E-64CB-4859-8CC2-CC111D0040BC}" srcOrd="0" destOrd="0" presId="urn:microsoft.com/office/officeart/2005/8/layout/hList1"/>
    <dgm:cxn modelId="{AFBA1225-303F-46AE-A729-90BB0F9A57E8}" type="presOf" srcId="{FF14B1C0-E120-4BD8-8763-B333A06E5A7F}" destId="{E9BF0B59-A41D-4852-8EB6-9A283023DB91}" srcOrd="0" destOrd="0" presId="urn:microsoft.com/office/officeart/2005/8/layout/hList1"/>
    <dgm:cxn modelId="{D25D0B9E-9CDD-477B-A287-A3BE388A0D20}" srcId="{DA826275-575C-44D4-8230-008D45EEB0BE}" destId="{4E6A1E45-D6AC-48B5-A001-4CE79C2E6240}" srcOrd="4" destOrd="0" parTransId="{1997E0BD-BCF0-4178-9DA4-05E46AEB3344}" sibTransId="{DB43654B-074E-4A1F-8C98-C9D2BA148C8A}"/>
    <dgm:cxn modelId="{092F572C-106C-42E3-9F33-3EC061719F17}" type="presOf" srcId="{415EEEB2-1D73-4186-B396-1B8386E5AC43}" destId="{6208FF6E-64CB-4859-8CC2-CC111D0040BC}" srcOrd="0" destOrd="2" presId="urn:microsoft.com/office/officeart/2005/8/layout/hList1"/>
    <dgm:cxn modelId="{18AA81F6-F190-4F51-985F-CCE8F8365E7A}" srcId="{EB18D6F0-279B-4710-8E0C-6269A48274BC}" destId="{415EEEB2-1D73-4186-B396-1B8386E5AC43}" srcOrd="1" destOrd="0" parTransId="{C13C277D-626B-4027-8288-30714361C7C1}" sibTransId="{EE99F311-31F4-4AAD-AEBB-CCFE7719FE4A}"/>
    <dgm:cxn modelId="{AF2CDCAC-A13B-4649-98E1-879DB024B701}" type="presOf" srcId="{F2639B69-2C7D-4285-A193-F751539EC20E}" destId="{A909B1E7-07A5-4CEB-A7D5-ACE50F0F0F34}" srcOrd="0" destOrd="0" presId="urn:microsoft.com/office/officeart/2005/8/layout/hList1"/>
    <dgm:cxn modelId="{461BCC19-2C90-4E97-B271-BE11BFD29E5D}" srcId="{EB18D6F0-279B-4710-8E0C-6269A48274BC}" destId="{E7CBF3AF-0278-4623-ABCA-DF6519CACD34}" srcOrd="2" destOrd="0" parTransId="{C2877EAA-396D-46DD-B2F0-1DE8F7BAF2F7}" sibTransId="{493873DA-42C4-4F68-932D-622AF967977D}"/>
    <dgm:cxn modelId="{337E9083-8314-4B83-8335-648D8AAE709A}" type="presOf" srcId="{967A30CC-024B-4101-9A17-17D9B652514A}" destId="{6208FF6E-64CB-4859-8CC2-CC111D0040BC}" srcOrd="0" destOrd="1" presId="urn:microsoft.com/office/officeart/2005/8/layout/hList1"/>
    <dgm:cxn modelId="{92152AFB-B759-432B-B2E0-A24928976241}" srcId="{FF14B1C0-E120-4BD8-8763-B333A06E5A7F}" destId="{596C6D6B-26FE-47C8-BCDD-708F36B8C258}" srcOrd="0" destOrd="0" parTransId="{355201A2-7B66-46D8-9E98-DD234FF70FB7}" sibTransId="{0A5453F2-ADE9-4D32-B1E1-80EC5C1DDE5E}"/>
    <dgm:cxn modelId="{BF0AFBDF-1C2A-40E5-8472-B5D082C979C4}" srcId="{DA826275-575C-44D4-8230-008D45EEB0BE}" destId="{D65DDDDA-4C91-4B11-986E-F3C4A986BC64}" srcOrd="1" destOrd="0" parTransId="{310DAD41-F5AD-4C4D-A971-F5A2025A83F1}" sibTransId="{B93CDF1F-8928-49B6-9370-5AA90EE0FD0B}"/>
    <dgm:cxn modelId="{586ECAE9-DA72-446D-BD6F-284EA4D11BF1}" srcId="{DA826275-575C-44D4-8230-008D45EEB0BE}" destId="{F2639B69-2C7D-4285-A193-F751539EC20E}" srcOrd="0" destOrd="0" parTransId="{55DC2A69-8CBE-42ED-B20C-A09DF5629309}" sibTransId="{679D0BC6-E94A-4DBA-BA97-FE2508B4B31F}"/>
    <dgm:cxn modelId="{56DE08BF-18B6-49A5-AA25-A4ADED98CE8C}" srcId="{DA826275-575C-44D4-8230-008D45EEB0BE}" destId="{3B586401-170E-406C-9561-DCCE6DF964C5}" srcOrd="3" destOrd="0" parTransId="{1F9756AC-97AD-44A3-89CB-AEDE9A71D874}" sibTransId="{FA9C167B-117C-4DB4-8234-19EBDFA6E61D}"/>
    <dgm:cxn modelId="{1FC4CBA8-DBB4-4102-9B08-58843FA46DA3}" srcId="{DA826275-575C-44D4-8230-008D45EEB0BE}" destId="{0A4BB1FA-A64C-42AF-80A2-F85485A39835}" srcOrd="2" destOrd="0" parTransId="{A82D448F-811F-4E86-B300-5227935934EE}" sibTransId="{CBCDC8F7-CEDA-4546-B0A3-7FB7E66EEDE7}"/>
    <dgm:cxn modelId="{5FCE1FC1-AF51-40EA-A8D8-775D7470F32E}" type="presOf" srcId="{596C6D6B-26FE-47C8-BCDD-708F36B8C258}" destId="{42F320A9-69E6-4C79-8937-CBCDC98A1212}" srcOrd="0" destOrd="0" presId="urn:microsoft.com/office/officeart/2005/8/layout/hList1"/>
    <dgm:cxn modelId="{3536980F-1F26-4661-8865-543835113C89}" type="presOf" srcId="{3B586401-170E-406C-9561-DCCE6DF964C5}" destId="{A909B1E7-07A5-4CEB-A7D5-ACE50F0F0F34}" srcOrd="0" destOrd="3" presId="urn:microsoft.com/office/officeart/2005/8/layout/hList1"/>
    <dgm:cxn modelId="{3D56032D-B255-41B5-BE63-320716086C6C}" type="presParOf" srcId="{E9BF0B59-A41D-4852-8EB6-9A283023DB91}" destId="{BBD3B777-6AAA-4358-9813-3DCF90F8C245}" srcOrd="0" destOrd="0" presId="urn:microsoft.com/office/officeart/2005/8/layout/hList1"/>
    <dgm:cxn modelId="{44DCC743-03CA-4BD2-A2EC-E9E1564DDE78}" type="presParOf" srcId="{BBD3B777-6AAA-4358-9813-3DCF90F8C245}" destId="{42F320A9-69E6-4C79-8937-CBCDC98A1212}" srcOrd="0" destOrd="0" presId="urn:microsoft.com/office/officeart/2005/8/layout/hList1"/>
    <dgm:cxn modelId="{AC5CCF25-B30E-49D6-8596-02B1D124E914}" type="presParOf" srcId="{BBD3B777-6AAA-4358-9813-3DCF90F8C245}" destId="{6208FF6E-64CB-4859-8CC2-CC111D0040BC}" srcOrd="1" destOrd="0" presId="urn:microsoft.com/office/officeart/2005/8/layout/hList1"/>
    <dgm:cxn modelId="{60B7723F-F68B-4EC5-864A-50BE58253143}" type="presParOf" srcId="{E9BF0B59-A41D-4852-8EB6-9A283023DB91}" destId="{09E5F2DC-00AB-490C-8439-0C0ADBB365EA}" srcOrd="1" destOrd="0" presId="urn:microsoft.com/office/officeart/2005/8/layout/hList1"/>
    <dgm:cxn modelId="{46AF980E-B072-4808-BB2B-4BA18D9B446A}" type="presParOf" srcId="{E9BF0B59-A41D-4852-8EB6-9A283023DB91}" destId="{A602FEA0-416B-4AF8-8737-D8DCA9646C54}" srcOrd="2" destOrd="0" presId="urn:microsoft.com/office/officeart/2005/8/layout/hList1"/>
    <dgm:cxn modelId="{A7372164-7D48-4997-AAE9-BE91979218E4}" type="presParOf" srcId="{A602FEA0-416B-4AF8-8737-D8DCA9646C54}" destId="{44DBE8A3-8E7D-45F7-9623-BBEEA49E0719}" srcOrd="0" destOrd="0" presId="urn:microsoft.com/office/officeart/2005/8/layout/hList1"/>
    <dgm:cxn modelId="{00A9F371-B77E-433F-9CD0-53F4CDF33264}" type="presParOf" srcId="{A602FEA0-416B-4AF8-8737-D8DCA9646C54}" destId="{A909B1E7-07A5-4CEB-A7D5-ACE50F0F0F3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F22303-E9F4-4443-BAC2-99831DE6FA9B}" type="doc">
      <dgm:prSet loTypeId="urn:microsoft.com/office/officeart/2005/8/layout/arrow6" loCatId="process" qsTypeId="urn:microsoft.com/office/officeart/2005/8/quickstyle/simple1" qsCatId="simple" csTypeId="urn:microsoft.com/office/officeart/2005/8/colors/accent3_1" csCatId="accent3" phldr="1"/>
      <dgm:spPr/>
      <dgm:t>
        <a:bodyPr/>
        <a:lstStyle/>
        <a:p>
          <a:endParaRPr lang="ru-RU"/>
        </a:p>
      </dgm:t>
    </dgm:pt>
    <dgm:pt modelId="{9C6FE65D-047A-463D-9D89-525D2CACF7D8}">
      <dgm:prSet phldrT="[Текст]" custT="1"/>
      <dgm:spPr/>
      <dgm:t>
        <a:bodyPr/>
        <a:lstStyle/>
        <a:p>
          <a:r>
            <a:rPr lang="ru-RU" sz="1000" b="1" dirty="0" smtClean="0">
              <a:solidFill>
                <a:srgbClr val="FF0000"/>
              </a:solidFill>
              <a:latin typeface="Arial" pitchFamily="34" charset="0"/>
              <a:cs typeface="Arial" pitchFamily="34" charset="0"/>
            </a:rPr>
            <a:t>Требования установлены ТК ТС, гл.33</a:t>
          </a:r>
          <a:endParaRPr lang="ru-RU" sz="1000" b="1" dirty="0">
            <a:solidFill>
              <a:srgbClr val="FF0000"/>
            </a:solidFill>
            <a:latin typeface="Arial" pitchFamily="34" charset="0"/>
            <a:cs typeface="Arial" pitchFamily="34" charset="0"/>
          </a:endParaRPr>
        </a:p>
      </dgm:t>
    </dgm:pt>
    <dgm:pt modelId="{BD085CBB-2E86-454B-95E2-22C3E63E994A}" type="parTrans" cxnId="{AF9DFC29-2693-47AB-AB37-0E812E2F9319}">
      <dgm:prSet/>
      <dgm:spPr/>
      <dgm:t>
        <a:bodyPr/>
        <a:lstStyle/>
        <a:p>
          <a:endParaRPr lang="ru-RU"/>
        </a:p>
      </dgm:t>
    </dgm:pt>
    <dgm:pt modelId="{06E3824F-EDEB-4C46-9F9A-1BE7E0D4035E}" type="sibTrans" cxnId="{AF9DFC29-2693-47AB-AB37-0E812E2F9319}">
      <dgm:prSet/>
      <dgm:spPr/>
      <dgm:t>
        <a:bodyPr/>
        <a:lstStyle/>
        <a:p>
          <a:endParaRPr lang="ru-RU"/>
        </a:p>
      </dgm:t>
    </dgm:pt>
    <dgm:pt modelId="{FA4F6A5B-A633-4020-951A-99609BBD9BFC}">
      <dgm:prSet phldrT="[Текст]" custT="1"/>
      <dgm:spPr/>
      <dgm:t>
        <a:bodyPr/>
        <a:lstStyle/>
        <a:p>
          <a:r>
            <a:rPr lang="ru-RU" sz="1000" b="1" dirty="0" smtClean="0">
              <a:solidFill>
                <a:srgbClr val="FF0000"/>
              </a:solidFill>
              <a:latin typeface="Arial" pitchFamily="34" charset="0"/>
              <a:cs typeface="Arial" pitchFamily="34" charset="0"/>
            </a:rPr>
            <a:t>Требования установлены Соглашением от 18 июня 2010 года «О свободных складах и таможенной процедуре свободного склада» </a:t>
          </a:r>
          <a:endParaRPr lang="ru-RU" sz="1000" b="1" dirty="0">
            <a:solidFill>
              <a:srgbClr val="FF0000"/>
            </a:solidFill>
            <a:latin typeface="Arial" pitchFamily="34" charset="0"/>
            <a:cs typeface="Arial" pitchFamily="34" charset="0"/>
          </a:endParaRPr>
        </a:p>
      </dgm:t>
    </dgm:pt>
    <dgm:pt modelId="{E4B64742-FB48-4159-9C45-1D3E536CB438}" type="parTrans" cxnId="{D39622F7-9F1B-4679-972A-486E4591C82F}">
      <dgm:prSet/>
      <dgm:spPr/>
      <dgm:t>
        <a:bodyPr/>
        <a:lstStyle/>
        <a:p>
          <a:endParaRPr lang="ru-RU"/>
        </a:p>
      </dgm:t>
    </dgm:pt>
    <dgm:pt modelId="{6B66D9E3-0FE0-4B52-B1C5-AC21A0D99C03}" type="sibTrans" cxnId="{D39622F7-9F1B-4679-972A-486E4591C82F}">
      <dgm:prSet/>
      <dgm:spPr/>
      <dgm:t>
        <a:bodyPr/>
        <a:lstStyle/>
        <a:p>
          <a:endParaRPr lang="ru-RU"/>
        </a:p>
      </dgm:t>
    </dgm:pt>
    <dgm:pt modelId="{4ABBD03E-B6A1-4D33-84D6-FA7C21AB51E6}" type="pres">
      <dgm:prSet presAssocID="{9EF22303-E9F4-4443-BAC2-99831DE6FA9B}" presName="compositeShape" presStyleCnt="0">
        <dgm:presLayoutVars>
          <dgm:chMax val="2"/>
          <dgm:dir/>
          <dgm:resizeHandles val="exact"/>
        </dgm:presLayoutVars>
      </dgm:prSet>
      <dgm:spPr/>
      <dgm:t>
        <a:bodyPr/>
        <a:lstStyle/>
        <a:p>
          <a:endParaRPr lang="ru-RU"/>
        </a:p>
      </dgm:t>
    </dgm:pt>
    <dgm:pt modelId="{E18EB4E6-5BE8-4173-85B2-FE9336D0C30E}" type="pres">
      <dgm:prSet presAssocID="{9EF22303-E9F4-4443-BAC2-99831DE6FA9B}" presName="ribbon" presStyleLbl="node1" presStyleIdx="0" presStyleCnt="1" custScaleX="290076" custLinFactNeighborX="0"/>
      <dgm:spPr/>
    </dgm:pt>
    <dgm:pt modelId="{83F56DFB-2E93-4040-B021-D5C5F3E862F2}" type="pres">
      <dgm:prSet presAssocID="{9EF22303-E9F4-4443-BAC2-99831DE6FA9B}" presName="leftArrowText" presStyleLbl="node1" presStyleIdx="0" presStyleCnt="1" custScaleX="248845" custLinFactX="-51830" custLinFactNeighborX="-100000" custLinFactNeighborY="3928">
        <dgm:presLayoutVars>
          <dgm:chMax val="0"/>
          <dgm:bulletEnabled val="1"/>
        </dgm:presLayoutVars>
      </dgm:prSet>
      <dgm:spPr/>
      <dgm:t>
        <a:bodyPr/>
        <a:lstStyle/>
        <a:p>
          <a:endParaRPr lang="ru-RU"/>
        </a:p>
      </dgm:t>
    </dgm:pt>
    <dgm:pt modelId="{FD540990-359A-4152-9360-4D597F448BE8}" type="pres">
      <dgm:prSet presAssocID="{9EF22303-E9F4-4443-BAC2-99831DE6FA9B}" presName="rightArrowText" presStyleLbl="node1" presStyleIdx="0" presStyleCnt="1" custScaleX="326859" custLinFactX="25258" custLinFactNeighborX="100000" custLinFactNeighborY="-2297">
        <dgm:presLayoutVars>
          <dgm:chMax val="0"/>
          <dgm:bulletEnabled val="1"/>
        </dgm:presLayoutVars>
      </dgm:prSet>
      <dgm:spPr/>
      <dgm:t>
        <a:bodyPr/>
        <a:lstStyle/>
        <a:p>
          <a:endParaRPr lang="ru-RU"/>
        </a:p>
      </dgm:t>
    </dgm:pt>
  </dgm:ptLst>
  <dgm:cxnLst>
    <dgm:cxn modelId="{C1262203-A5E7-49BC-8944-164A2BFCACC0}" type="presOf" srcId="{FA4F6A5B-A633-4020-951A-99609BBD9BFC}" destId="{FD540990-359A-4152-9360-4D597F448BE8}" srcOrd="0" destOrd="0" presId="urn:microsoft.com/office/officeart/2005/8/layout/arrow6"/>
    <dgm:cxn modelId="{32AC2090-818C-43C5-9ECF-43F9D61C96C6}" type="presOf" srcId="{9C6FE65D-047A-463D-9D89-525D2CACF7D8}" destId="{83F56DFB-2E93-4040-B021-D5C5F3E862F2}" srcOrd="0" destOrd="0" presId="urn:microsoft.com/office/officeart/2005/8/layout/arrow6"/>
    <dgm:cxn modelId="{AF9DFC29-2693-47AB-AB37-0E812E2F9319}" srcId="{9EF22303-E9F4-4443-BAC2-99831DE6FA9B}" destId="{9C6FE65D-047A-463D-9D89-525D2CACF7D8}" srcOrd="0" destOrd="0" parTransId="{BD085CBB-2E86-454B-95E2-22C3E63E994A}" sibTransId="{06E3824F-EDEB-4C46-9F9A-1BE7E0D4035E}"/>
    <dgm:cxn modelId="{D39622F7-9F1B-4679-972A-486E4591C82F}" srcId="{9EF22303-E9F4-4443-BAC2-99831DE6FA9B}" destId="{FA4F6A5B-A633-4020-951A-99609BBD9BFC}" srcOrd="1" destOrd="0" parTransId="{E4B64742-FB48-4159-9C45-1D3E536CB438}" sibTransId="{6B66D9E3-0FE0-4B52-B1C5-AC21A0D99C03}"/>
    <dgm:cxn modelId="{CCAF8074-65F2-4777-BCED-DE7EF983F77E}" type="presOf" srcId="{9EF22303-E9F4-4443-BAC2-99831DE6FA9B}" destId="{4ABBD03E-B6A1-4D33-84D6-FA7C21AB51E6}" srcOrd="0" destOrd="0" presId="urn:microsoft.com/office/officeart/2005/8/layout/arrow6"/>
    <dgm:cxn modelId="{AB11C0B1-01BB-4E22-A383-5003D9251760}" type="presParOf" srcId="{4ABBD03E-B6A1-4D33-84D6-FA7C21AB51E6}" destId="{E18EB4E6-5BE8-4173-85B2-FE9336D0C30E}" srcOrd="0" destOrd="0" presId="urn:microsoft.com/office/officeart/2005/8/layout/arrow6"/>
    <dgm:cxn modelId="{0EF2491F-5044-43AE-B30D-3EE0E856E44F}" type="presParOf" srcId="{4ABBD03E-B6A1-4D33-84D6-FA7C21AB51E6}" destId="{83F56DFB-2E93-4040-B021-D5C5F3E862F2}" srcOrd="1" destOrd="0" presId="urn:microsoft.com/office/officeart/2005/8/layout/arrow6"/>
    <dgm:cxn modelId="{BBD95D51-9FCE-4E5D-A222-11998FA81103}" type="presParOf" srcId="{4ABBD03E-B6A1-4D33-84D6-FA7C21AB51E6}" destId="{FD540990-359A-4152-9360-4D597F448BE8}" srcOrd="2" destOrd="0" presId="urn:microsoft.com/office/officeart/2005/8/layout/arrow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059CB3F-F05E-4FB6-98D3-CCD6F6EB0ED3}" type="doc">
      <dgm:prSet loTypeId="urn:microsoft.com/office/officeart/2005/8/layout/hList2#1" loCatId="list" qsTypeId="urn:microsoft.com/office/officeart/2005/8/quickstyle/simple1" qsCatId="simple" csTypeId="urn:microsoft.com/office/officeart/2005/8/colors/accent2_1" csCatId="accent2" phldr="1"/>
      <dgm:spPr/>
      <dgm:t>
        <a:bodyPr/>
        <a:lstStyle/>
        <a:p>
          <a:endParaRPr lang="ru-RU"/>
        </a:p>
      </dgm:t>
    </dgm:pt>
    <dgm:pt modelId="{CB4F6223-8C32-4128-BF88-B0C8A876E5E3}">
      <dgm:prSet phldrT="[Текст]"/>
      <dgm:spPr/>
      <dgm:t>
        <a:bodyPr/>
        <a:lstStyle/>
        <a:p>
          <a:r>
            <a:rPr lang="ru-RU" dirty="0" smtClean="0"/>
            <a:t>Таможенный склад</a:t>
          </a:r>
          <a:endParaRPr lang="ru-RU" dirty="0"/>
        </a:p>
      </dgm:t>
    </dgm:pt>
    <dgm:pt modelId="{D56D21D5-34E0-4E35-A10E-FC134C4EEF82}" type="parTrans" cxnId="{2C0375F8-211C-4793-802C-886DF8008937}">
      <dgm:prSet/>
      <dgm:spPr/>
      <dgm:t>
        <a:bodyPr/>
        <a:lstStyle/>
        <a:p>
          <a:endParaRPr lang="ru-RU"/>
        </a:p>
      </dgm:t>
    </dgm:pt>
    <dgm:pt modelId="{8CA04B75-D5F4-41AD-B61E-5982C18967F9}" type="sibTrans" cxnId="{2C0375F8-211C-4793-802C-886DF8008937}">
      <dgm:prSet/>
      <dgm:spPr/>
      <dgm:t>
        <a:bodyPr/>
        <a:lstStyle/>
        <a:p>
          <a:endParaRPr lang="ru-RU"/>
        </a:p>
      </dgm:t>
    </dgm:pt>
    <dgm:pt modelId="{51D9D239-5221-4401-8A3E-FABF1A5F7A99}">
      <dgm:prSet phldrT="[Текст]"/>
      <dgm:spPr/>
      <dgm:t>
        <a:bodyPr/>
        <a:lstStyle/>
        <a:p>
          <a:r>
            <a:rPr lang="ru-RU" b="1" dirty="0" smtClean="0">
              <a:solidFill>
                <a:srgbClr val="002060"/>
              </a:solidFill>
              <a:latin typeface="Arial" pitchFamily="34" charset="0"/>
              <a:cs typeface="Arial" pitchFamily="34" charset="0"/>
            </a:rPr>
            <a:t>специально определенное и обустроенное сооружение, помещение и (или) открытая площадка, предназначенные для хранения товаров в соответствии с ТП таможенного склада</a:t>
          </a:r>
          <a:endParaRPr lang="ru-RU" dirty="0">
            <a:latin typeface="Arial" pitchFamily="34" charset="0"/>
            <a:cs typeface="Arial" pitchFamily="34" charset="0"/>
          </a:endParaRPr>
        </a:p>
      </dgm:t>
    </dgm:pt>
    <dgm:pt modelId="{6A5B46AD-483F-45C0-ADB5-58DF31378FC1}" type="parTrans" cxnId="{21CDF451-CE4E-45AF-A149-C5AEF5DCF9AB}">
      <dgm:prSet/>
      <dgm:spPr/>
      <dgm:t>
        <a:bodyPr/>
        <a:lstStyle/>
        <a:p>
          <a:endParaRPr lang="ru-RU"/>
        </a:p>
      </dgm:t>
    </dgm:pt>
    <dgm:pt modelId="{B9D9D142-FF90-4FB8-A4BD-1D2CE57CDD22}" type="sibTrans" cxnId="{21CDF451-CE4E-45AF-A149-C5AEF5DCF9AB}">
      <dgm:prSet/>
      <dgm:spPr/>
      <dgm:t>
        <a:bodyPr/>
        <a:lstStyle/>
        <a:p>
          <a:endParaRPr lang="ru-RU"/>
        </a:p>
      </dgm:t>
    </dgm:pt>
    <dgm:pt modelId="{67F2FA7E-4B16-451B-BB9E-A4E3E54FA36B}">
      <dgm:prSet phldrT="[Текст]"/>
      <dgm:spPr/>
      <dgm:t>
        <a:bodyPr/>
        <a:lstStyle/>
        <a:p>
          <a:r>
            <a:rPr lang="ru-RU" dirty="0" smtClean="0"/>
            <a:t>Свободный склад</a:t>
          </a:r>
          <a:endParaRPr lang="ru-RU" dirty="0"/>
        </a:p>
      </dgm:t>
    </dgm:pt>
    <dgm:pt modelId="{DF6B52B2-C090-4DDE-B3C9-AB5F7F11E98D}" type="parTrans" cxnId="{D12693FD-BE57-4350-8868-7ADB4D75ADA3}">
      <dgm:prSet/>
      <dgm:spPr/>
      <dgm:t>
        <a:bodyPr/>
        <a:lstStyle/>
        <a:p>
          <a:endParaRPr lang="ru-RU"/>
        </a:p>
      </dgm:t>
    </dgm:pt>
    <dgm:pt modelId="{9EA5322B-AD34-42EF-B900-7428BDB1E175}" type="sibTrans" cxnId="{D12693FD-BE57-4350-8868-7ADB4D75ADA3}">
      <dgm:prSet/>
      <dgm:spPr/>
      <dgm:t>
        <a:bodyPr/>
        <a:lstStyle/>
        <a:p>
          <a:endParaRPr lang="ru-RU"/>
        </a:p>
      </dgm:t>
    </dgm:pt>
    <dgm:pt modelId="{A8CD9548-5918-47A9-9582-AA4F293E247D}">
      <dgm:prSet phldrT="[Текст]" custT="1"/>
      <dgm:spPr/>
      <dgm:t>
        <a:bodyPr/>
        <a:lstStyle/>
        <a:p>
          <a:r>
            <a:rPr lang="ru-RU" sz="1800" b="1" dirty="0" smtClean="0">
              <a:solidFill>
                <a:srgbClr val="002060"/>
              </a:solidFill>
              <a:latin typeface="Arial" pitchFamily="34" charset="0"/>
              <a:cs typeface="Arial" pitchFamily="34" charset="0"/>
            </a:rPr>
            <a:t>сооружение (помещение), в пределах которого в могут размещаться и использоваться иностранные товары и товары ТС, помещенные под ТП свободного склада, а также иные товары в соответствии с Соглашением от 18 июня 2010 года</a:t>
          </a:r>
          <a:endParaRPr lang="ru-RU" sz="1800" b="1" dirty="0">
            <a:solidFill>
              <a:srgbClr val="002060"/>
            </a:solidFill>
            <a:latin typeface="Arial" pitchFamily="34" charset="0"/>
            <a:cs typeface="Arial" pitchFamily="34" charset="0"/>
          </a:endParaRPr>
        </a:p>
      </dgm:t>
    </dgm:pt>
    <dgm:pt modelId="{59E01C4F-9C8B-4F8F-A673-1604D9680E8A}" type="parTrans" cxnId="{F0301957-6779-4B7C-8CD4-946FE5E66F8F}">
      <dgm:prSet/>
      <dgm:spPr/>
      <dgm:t>
        <a:bodyPr/>
        <a:lstStyle/>
        <a:p>
          <a:endParaRPr lang="ru-RU"/>
        </a:p>
      </dgm:t>
    </dgm:pt>
    <dgm:pt modelId="{4AD65CE7-5BA6-4D05-AB0F-B926D197F48C}" type="sibTrans" cxnId="{F0301957-6779-4B7C-8CD4-946FE5E66F8F}">
      <dgm:prSet/>
      <dgm:spPr/>
      <dgm:t>
        <a:bodyPr/>
        <a:lstStyle/>
        <a:p>
          <a:endParaRPr lang="ru-RU"/>
        </a:p>
      </dgm:t>
    </dgm:pt>
    <dgm:pt modelId="{1EC7392F-2521-49C5-AF94-6ED425313616}">
      <dgm:prSet phldrT="[Текст]"/>
      <dgm:spPr/>
      <dgm:t>
        <a:bodyPr/>
        <a:lstStyle/>
        <a:p>
          <a:r>
            <a:rPr lang="ru-RU" b="1" dirty="0" smtClean="0">
              <a:solidFill>
                <a:srgbClr val="002060"/>
              </a:solidFill>
              <a:latin typeface="Arial" pitchFamily="34" charset="0"/>
              <a:cs typeface="Arial" pitchFamily="34" charset="0"/>
            </a:rPr>
            <a:t>могут быть                    открытого типа закрытого типа</a:t>
          </a:r>
          <a:endParaRPr lang="ru-RU" dirty="0">
            <a:latin typeface="Arial" pitchFamily="34" charset="0"/>
            <a:cs typeface="Arial" pitchFamily="34" charset="0"/>
          </a:endParaRPr>
        </a:p>
      </dgm:t>
    </dgm:pt>
    <dgm:pt modelId="{45FE477F-1B8C-4E02-99C8-6A847C2E0747}" type="parTrans" cxnId="{2396D436-CDE1-4FCD-8634-65B6549B3625}">
      <dgm:prSet/>
      <dgm:spPr/>
      <dgm:t>
        <a:bodyPr/>
        <a:lstStyle/>
        <a:p>
          <a:endParaRPr lang="ru-RU"/>
        </a:p>
      </dgm:t>
    </dgm:pt>
    <dgm:pt modelId="{CDD7BBF7-F8EF-472B-B13D-9A952015F705}" type="sibTrans" cxnId="{2396D436-CDE1-4FCD-8634-65B6549B3625}">
      <dgm:prSet/>
      <dgm:spPr/>
      <dgm:t>
        <a:bodyPr/>
        <a:lstStyle/>
        <a:p>
          <a:endParaRPr lang="ru-RU"/>
        </a:p>
      </dgm:t>
    </dgm:pt>
    <dgm:pt modelId="{72C17BF9-DF54-4F1A-B7C9-A1AD1FE7CB99}" type="pres">
      <dgm:prSet presAssocID="{8059CB3F-F05E-4FB6-98D3-CCD6F6EB0ED3}" presName="linearFlow" presStyleCnt="0">
        <dgm:presLayoutVars>
          <dgm:dir/>
          <dgm:animLvl val="lvl"/>
          <dgm:resizeHandles/>
        </dgm:presLayoutVars>
      </dgm:prSet>
      <dgm:spPr/>
      <dgm:t>
        <a:bodyPr/>
        <a:lstStyle/>
        <a:p>
          <a:endParaRPr lang="ru-RU"/>
        </a:p>
      </dgm:t>
    </dgm:pt>
    <dgm:pt modelId="{AE530D6D-E854-4BAB-A387-9671840D62FD}" type="pres">
      <dgm:prSet presAssocID="{CB4F6223-8C32-4128-BF88-B0C8A876E5E3}" presName="compositeNode" presStyleCnt="0">
        <dgm:presLayoutVars>
          <dgm:bulletEnabled val="1"/>
        </dgm:presLayoutVars>
      </dgm:prSet>
      <dgm:spPr/>
    </dgm:pt>
    <dgm:pt modelId="{5E5A8DC1-9865-4A0B-8552-6FADB69ACC0A}" type="pres">
      <dgm:prSet presAssocID="{CB4F6223-8C32-4128-BF88-B0C8A876E5E3}" presName="image" presStyleLbl="fgImgPlace1" presStyleIdx="0" presStyleCnt="2" custLinFactNeighborX="1421" custLinFactNeighborY="1254"/>
      <dgm:spPr>
        <a:prstGeom prst="roundRect">
          <a:avLst/>
        </a:prstGeom>
      </dgm:spPr>
      <dgm:t>
        <a:bodyPr/>
        <a:lstStyle/>
        <a:p>
          <a:endParaRPr lang="ru-RU"/>
        </a:p>
      </dgm:t>
    </dgm:pt>
    <dgm:pt modelId="{7167355E-2847-418E-B336-55B57C5A0E78}" type="pres">
      <dgm:prSet presAssocID="{CB4F6223-8C32-4128-BF88-B0C8A876E5E3}" presName="childNode" presStyleLbl="node1" presStyleIdx="0" presStyleCnt="2">
        <dgm:presLayoutVars>
          <dgm:bulletEnabled val="1"/>
        </dgm:presLayoutVars>
      </dgm:prSet>
      <dgm:spPr/>
      <dgm:t>
        <a:bodyPr/>
        <a:lstStyle/>
        <a:p>
          <a:endParaRPr lang="ru-RU"/>
        </a:p>
      </dgm:t>
    </dgm:pt>
    <dgm:pt modelId="{F4C632CE-8253-409E-8F72-6178999D5814}" type="pres">
      <dgm:prSet presAssocID="{CB4F6223-8C32-4128-BF88-B0C8A876E5E3}" presName="parentNode" presStyleLbl="revTx" presStyleIdx="0" presStyleCnt="2">
        <dgm:presLayoutVars>
          <dgm:chMax val="0"/>
          <dgm:bulletEnabled val="1"/>
        </dgm:presLayoutVars>
      </dgm:prSet>
      <dgm:spPr/>
      <dgm:t>
        <a:bodyPr/>
        <a:lstStyle/>
        <a:p>
          <a:endParaRPr lang="ru-RU"/>
        </a:p>
      </dgm:t>
    </dgm:pt>
    <dgm:pt modelId="{619011DD-22AF-4986-A55E-AEFEE5045F80}" type="pres">
      <dgm:prSet presAssocID="{8CA04B75-D5F4-41AD-B61E-5982C18967F9}" presName="sibTrans" presStyleCnt="0"/>
      <dgm:spPr/>
    </dgm:pt>
    <dgm:pt modelId="{F50996E4-BFCC-41D0-A415-B03A62128B3A}" type="pres">
      <dgm:prSet presAssocID="{67F2FA7E-4B16-451B-BB9E-A4E3E54FA36B}" presName="compositeNode" presStyleCnt="0">
        <dgm:presLayoutVars>
          <dgm:bulletEnabled val="1"/>
        </dgm:presLayoutVars>
      </dgm:prSet>
      <dgm:spPr/>
    </dgm:pt>
    <dgm:pt modelId="{DB2366FF-4A2F-4B8B-B86F-3B4AC6D6F339}" type="pres">
      <dgm:prSet presAssocID="{67F2FA7E-4B16-451B-BB9E-A4E3E54FA36B}" presName="image" presStyleLbl="fgImgPlace1" presStyleIdx="1" presStyleCnt="2"/>
      <dgm:spPr>
        <a:prstGeom prst="roundRect">
          <a:avLst/>
        </a:prstGeom>
      </dgm:spPr>
      <dgm:t>
        <a:bodyPr/>
        <a:lstStyle/>
        <a:p>
          <a:endParaRPr lang="ru-RU"/>
        </a:p>
      </dgm:t>
    </dgm:pt>
    <dgm:pt modelId="{A1C97C88-8FD7-4C36-ADAB-2F2266F4EAF3}" type="pres">
      <dgm:prSet presAssocID="{67F2FA7E-4B16-451B-BB9E-A4E3E54FA36B}" presName="childNode" presStyleLbl="node1" presStyleIdx="1" presStyleCnt="2">
        <dgm:presLayoutVars>
          <dgm:bulletEnabled val="1"/>
        </dgm:presLayoutVars>
      </dgm:prSet>
      <dgm:spPr/>
      <dgm:t>
        <a:bodyPr/>
        <a:lstStyle/>
        <a:p>
          <a:endParaRPr lang="ru-RU"/>
        </a:p>
      </dgm:t>
    </dgm:pt>
    <dgm:pt modelId="{0FECEA02-0876-4676-8130-196D613921EF}" type="pres">
      <dgm:prSet presAssocID="{67F2FA7E-4B16-451B-BB9E-A4E3E54FA36B}" presName="parentNode" presStyleLbl="revTx" presStyleIdx="1" presStyleCnt="2">
        <dgm:presLayoutVars>
          <dgm:chMax val="0"/>
          <dgm:bulletEnabled val="1"/>
        </dgm:presLayoutVars>
      </dgm:prSet>
      <dgm:spPr/>
      <dgm:t>
        <a:bodyPr/>
        <a:lstStyle/>
        <a:p>
          <a:endParaRPr lang="ru-RU"/>
        </a:p>
      </dgm:t>
    </dgm:pt>
  </dgm:ptLst>
  <dgm:cxnLst>
    <dgm:cxn modelId="{E7AD9026-F16B-4292-83E7-E826FDD400E6}" type="presOf" srcId="{67F2FA7E-4B16-451B-BB9E-A4E3E54FA36B}" destId="{0FECEA02-0876-4676-8130-196D613921EF}" srcOrd="0" destOrd="0" presId="urn:microsoft.com/office/officeart/2005/8/layout/hList2#1"/>
    <dgm:cxn modelId="{21CDF451-CE4E-45AF-A149-C5AEF5DCF9AB}" srcId="{CB4F6223-8C32-4128-BF88-B0C8A876E5E3}" destId="{51D9D239-5221-4401-8A3E-FABF1A5F7A99}" srcOrd="0" destOrd="0" parTransId="{6A5B46AD-483F-45C0-ADB5-58DF31378FC1}" sibTransId="{B9D9D142-FF90-4FB8-A4BD-1D2CE57CDD22}"/>
    <dgm:cxn modelId="{D12693FD-BE57-4350-8868-7ADB4D75ADA3}" srcId="{8059CB3F-F05E-4FB6-98D3-CCD6F6EB0ED3}" destId="{67F2FA7E-4B16-451B-BB9E-A4E3E54FA36B}" srcOrd="1" destOrd="0" parTransId="{DF6B52B2-C090-4DDE-B3C9-AB5F7F11E98D}" sibTransId="{9EA5322B-AD34-42EF-B900-7428BDB1E175}"/>
    <dgm:cxn modelId="{8512E944-500A-4631-9A3B-440BC67FC38F}" type="presOf" srcId="{CB4F6223-8C32-4128-BF88-B0C8A876E5E3}" destId="{F4C632CE-8253-409E-8F72-6178999D5814}" srcOrd="0" destOrd="0" presId="urn:microsoft.com/office/officeart/2005/8/layout/hList2#1"/>
    <dgm:cxn modelId="{F0301957-6779-4B7C-8CD4-946FE5E66F8F}" srcId="{67F2FA7E-4B16-451B-BB9E-A4E3E54FA36B}" destId="{A8CD9548-5918-47A9-9582-AA4F293E247D}" srcOrd="0" destOrd="0" parTransId="{59E01C4F-9C8B-4F8F-A673-1604D9680E8A}" sibTransId="{4AD65CE7-5BA6-4D05-AB0F-B926D197F48C}"/>
    <dgm:cxn modelId="{C2D04AE3-07F2-489E-9466-E4F4B90D32DB}" type="presOf" srcId="{8059CB3F-F05E-4FB6-98D3-CCD6F6EB0ED3}" destId="{72C17BF9-DF54-4F1A-B7C9-A1AD1FE7CB99}" srcOrd="0" destOrd="0" presId="urn:microsoft.com/office/officeart/2005/8/layout/hList2#1"/>
    <dgm:cxn modelId="{2396D436-CDE1-4FCD-8634-65B6549B3625}" srcId="{CB4F6223-8C32-4128-BF88-B0C8A876E5E3}" destId="{1EC7392F-2521-49C5-AF94-6ED425313616}" srcOrd="1" destOrd="0" parTransId="{45FE477F-1B8C-4E02-99C8-6A847C2E0747}" sibTransId="{CDD7BBF7-F8EF-472B-B13D-9A952015F705}"/>
    <dgm:cxn modelId="{8DC4E9D4-ACED-4B14-ACB3-90154A7E3265}" type="presOf" srcId="{51D9D239-5221-4401-8A3E-FABF1A5F7A99}" destId="{7167355E-2847-418E-B336-55B57C5A0E78}" srcOrd="0" destOrd="0" presId="urn:microsoft.com/office/officeart/2005/8/layout/hList2#1"/>
    <dgm:cxn modelId="{06B8E55B-E671-4CB3-9D46-18313A836000}" type="presOf" srcId="{A8CD9548-5918-47A9-9582-AA4F293E247D}" destId="{A1C97C88-8FD7-4C36-ADAB-2F2266F4EAF3}" srcOrd="0" destOrd="0" presId="urn:microsoft.com/office/officeart/2005/8/layout/hList2#1"/>
    <dgm:cxn modelId="{2C0375F8-211C-4793-802C-886DF8008937}" srcId="{8059CB3F-F05E-4FB6-98D3-CCD6F6EB0ED3}" destId="{CB4F6223-8C32-4128-BF88-B0C8A876E5E3}" srcOrd="0" destOrd="0" parTransId="{D56D21D5-34E0-4E35-A10E-FC134C4EEF82}" sibTransId="{8CA04B75-D5F4-41AD-B61E-5982C18967F9}"/>
    <dgm:cxn modelId="{21E505A0-8C1B-44D0-896D-03F0AF30D766}" type="presOf" srcId="{1EC7392F-2521-49C5-AF94-6ED425313616}" destId="{7167355E-2847-418E-B336-55B57C5A0E78}" srcOrd="0" destOrd="1" presId="urn:microsoft.com/office/officeart/2005/8/layout/hList2#1"/>
    <dgm:cxn modelId="{5406B92E-6F80-465E-91DC-60B0FDB6097B}" type="presParOf" srcId="{72C17BF9-DF54-4F1A-B7C9-A1AD1FE7CB99}" destId="{AE530D6D-E854-4BAB-A387-9671840D62FD}" srcOrd="0" destOrd="0" presId="urn:microsoft.com/office/officeart/2005/8/layout/hList2#1"/>
    <dgm:cxn modelId="{874BC1F2-0C9A-49AF-B227-2103154954A2}" type="presParOf" srcId="{AE530D6D-E854-4BAB-A387-9671840D62FD}" destId="{5E5A8DC1-9865-4A0B-8552-6FADB69ACC0A}" srcOrd="0" destOrd="0" presId="urn:microsoft.com/office/officeart/2005/8/layout/hList2#1"/>
    <dgm:cxn modelId="{37F5EE43-A74F-468B-9036-9AEA9A68C083}" type="presParOf" srcId="{AE530D6D-E854-4BAB-A387-9671840D62FD}" destId="{7167355E-2847-418E-B336-55B57C5A0E78}" srcOrd="1" destOrd="0" presId="urn:microsoft.com/office/officeart/2005/8/layout/hList2#1"/>
    <dgm:cxn modelId="{0434CCC6-0700-47CA-8D9A-C7A9B8C38204}" type="presParOf" srcId="{AE530D6D-E854-4BAB-A387-9671840D62FD}" destId="{F4C632CE-8253-409E-8F72-6178999D5814}" srcOrd="2" destOrd="0" presId="urn:microsoft.com/office/officeart/2005/8/layout/hList2#1"/>
    <dgm:cxn modelId="{7C2897DA-BE62-41C8-8CD3-C6129CDBF46A}" type="presParOf" srcId="{72C17BF9-DF54-4F1A-B7C9-A1AD1FE7CB99}" destId="{619011DD-22AF-4986-A55E-AEFEE5045F80}" srcOrd="1" destOrd="0" presId="urn:microsoft.com/office/officeart/2005/8/layout/hList2#1"/>
    <dgm:cxn modelId="{0FFB1BCC-7FD9-47F8-B5DB-FCC75B22112A}" type="presParOf" srcId="{72C17BF9-DF54-4F1A-B7C9-A1AD1FE7CB99}" destId="{F50996E4-BFCC-41D0-A415-B03A62128B3A}" srcOrd="2" destOrd="0" presId="urn:microsoft.com/office/officeart/2005/8/layout/hList2#1"/>
    <dgm:cxn modelId="{53902BAD-767D-4325-8446-4C77D0304CE9}" type="presParOf" srcId="{F50996E4-BFCC-41D0-A415-B03A62128B3A}" destId="{DB2366FF-4A2F-4B8B-B86F-3B4AC6D6F339}" srcOrd="0" destOrd="0" presId="urn:microsoft.com/office/officeart/2005/8/layout/hList2#1"/>
    <dgm:cxn modelId="{DDBF6D0A-86AD-4FBE-B4CE-3565BB345A90}" type="presParOf" srcId="{F50996E4-BFCC-41D0-A415-B03A62128B3A}" destId="{A1C97C88-8FD7-4C36-ADAB-2F2266F4EAF3}" srcOrd="1" destOrd="0" presId="urn:microsoft.com/office/officeart/2005/8/layout/hList2#1"/>
    <dgm:cxn modelId="{27FD7FDC-BD3A-4902-ADFC-B2F487B07B3F}" type="presParOf" srcId="{F50996E4-BFCC-41D0-A415-B03A62128B3A}" destId="{0FECEA02-0876-4676-8130-196D613921EF}"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B208B0-424F-4EF5-8471-A535DE1F6BDF}"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ru-RU"/>
        </a:p>
      </dgm:t>
    </dgm:pt>
    <dgm:pt modelId="{25398CED-8641-40AF-8C14-7C87B0629AF5}">
      <dgm:prSet phldrT="[Текст]"/>
      <dgm:spPr/>
      <dgm:t>
        <a:bodyPr/>
        <a:lstStyle/>
        <a:p>
          <a:r>
            <a:rPr lang="ru-RU" dirty="0" smtClean="0"/>
            <a:t>Владелец склада</a:t>
          </a:r>
          <a:endParaRPr lang="ru-RU" dirty="0"/>
        </a:p>
      </dgm:t>
    </dgm:pt>
    <dgm:pt modelId="{90026270-222A-4F1F-97B7-D2D97D632C5E}" type="parTrans" cxnId="{9C9D4920-4FD0-43D7-863C-0025AFE60A1C}">
      <dgm:prSet/>
      <dgm:spPr/>
      <dgm:t>
        <a:bodyPr/>
        <a:lstStyle/>
        <a:p>
          <a:endParaRPr lang="ru-RU"/>
        </a:p>
      </dgm:t>
    </dgm:pt>
    <dgm:pt modelId="{C809DE3D-C803-4C81-97E1-7AE5E029405A}" type="sibTrans" cxnId="{9C9D4920-4FD0-43D7-863C-0025AFE60A1C}">
      <dgm:prSet/>
      <dgm:spPr/>
      <dgm:t>
        <a:bodyPr/>
        <a:lstStyle/>
        <a:p>
          <a:endParaRPr lang="ru-RU"/>
        </a:p>
      </dgm:t>
    </dgm:pt>
    <dgm:pt modelId="{4E8949A6-E86D-43EF-925E-6CF766755CFB}">
      <dgm:prSet phldrT="[Текст]" custT="1"/>
      <dgm:spPr/>
      <dgm:t>
        <a:bodyPr anchor="t"/>
        <a:lstStyle/>
        <a:p>
          <a:endParaRPr lang="ru-RU" sz="1800" b="1" dirty="0" smtClean="0">
            <a:solidFill>
              <a:srgbClr val="002060"/>
            </a:solidFill>
            <a:latin typeface="Arial" pitchFamily="34" charset="0"/>
            <a:cs typeface="Arial" pitchFamily="34" charset="0"/>
          </a:endParaRPr>
        </a:p>
        <a:p>
          <a:r>
            <a:rPr lang="ru-RU" sz="1800" b="1" dirty="0" smtClean="0">
              <a:solidFill>
                <a:srgbClr val="002060"/>
              </a:solidFill>
              <a:latin typeface="Arial" pitchFamily="34" charset="0"/>
              <a:cs typeface="Arial" pitchFamily="34" charset="0"/>
            </a:rPr>
            <a:t>ТАМОЖЕННОГО </a:t>
          </a:r>
        </a:p>
        <a:p>
          <a:r>
            <a:rPr lang="ru-RU" sz="1800" b="1" dirty="0" smtClean="0">
              <a:solidFill>
                <a:srgbClr val="002060"/>
              </a:solidFill>
              <a:latin typeface="Arial" pitchFamily="34" charset="0"/>
              <a:cs typeface="Arial" pitchFamily="34" charset="0"/>
            </a:rPr>
            <a:t> юридическое лицо государства - члена ТС, включенное в реестр владельцев таможенных складов и осуществляющее хранение товаров, находящихся под таможенным контролем, в случаях и на условиях, которые установлены ТК ТС</a:t>
          </a:r>
          <a:endParaRPr lang="ru-RU" sz="1800" b="1" dirty="0">
            <a:solidFill>
              <a:srgbClr val="002060"/>
            </a:solidFill>
            <a:latin typeface="Arial" pitchFamily="34" charset="0"/>
            <a:cs typeface="Arial" pitchFamily="34" charset="0"/>
          </a:endParaRPr>
        </a:p>
      </dgm:t>
    </dgm:pt>
    <dgm:pt modelId="{DCBE7272-BB50-4461-A1AB-99312DAAA496}" type="parTrans" cxnId="{E2C7C576-BDC4-4A86-AA7F-CE1346B3E232}">
      <dgm:prSet/>
      <dgm:spPr/>
      <dgm:t>
        <a:bodyPr/>
        <a:lstStyle/>
        <a:p>
          <a:endParaRPr lang="ru-RU"/>
        </a:p>
      </dgm:t>
    </dgm:pt>
    <dgm:pt modelId="{0ED44418-83D5-4265-8BA5-37B4008CF95B}" type="sibTrans" cxnId="{E2C7C576-BDC4-4A86-AA7F-CE1346B3E232}">
      <dgm:prSet/>
      <dgm:spPr/>
      <dgm:t>
        <a:bodyPr/>
        <a:lstStyle/>
        <a:p>
          <a:endParaRPr lang="ru-RU"/>
        </a:p>
      </dgm:t>
    </dgm:pt>
    <dgm:pt modelId="{0F4D7AF6-8C96-48C7-9F49-E7C7794C2EFF}">
      <dgm:prSet phldrT="[Текст]" custT="1"/>
      <dgm:spPr/>
      <dgm:t>
        <a:bodyPr anchor="t"/>
        <a:lstStyle/>
        <a:p>
          <a:pPr algn="ctr"/>
          <a:endParaRPr lang="ru-RU" sz="1800" b="1" dirty="0" smtClean="0">
            <a:solidFill>
              <a:srgbClr val="002060"/>
            </a:solidFill>
            <a:latin typeface="Arial" pitchFamily="34" charset="0"/>
            <a:cs typeface="Arial" pitchFamily="34" charset="0"/>
          </a:endParaRPr>
        </a:p>
        <a:p>
          <a:pPr algn="ctr"/>
          <a:r>
            <a:rPr lang="ru-RU" sz="1800" b="1" dirty="0" smtClean="0">
              <a:solidFill>
                <a:srgbClr val="002060"/>
              </a:solidFill>
              <a:latin typeface="Arial" pitchFamily="34" charset="0"/>
              <a:cs typeface="Arial" pitchFamily="34" charset="0"/>
            </a:rPr>
            <a:t>СВОБОДНОГО </a:t>
          </a:r>
        </a:p>
        <a:p>
          <a:pPr algn="ctr"/>
          <a:r>
            <a:rPr lang="ru-RU" sz="1800" b="1" dirty="0" smtClean="0">
              <a:solidFill>
                <a:srgbClr val="002060"/>
              </a:solidFill>
              <a:latin typeface="Arial" pitchFamily="34" charset="0"/>
              <a:cs typeface="Arial" pitchFamily="34" charset="0"/>
            </a:rPr>
            <a:t> юридическое лицо государства - члена ТС, зарегистрированное в порядке, установленном законодательством этого государства, и отвечающее условиям, определенным статьей 4 Соглашения</a:t>
          </a:r>
        </a:p>
        <a:p>
          <a:pPr marL="271463" indent="0" algn="l"/>
          <a:r>
            <a:rPr lang="ru-RU" sz="1800" b="1" dirty="0" smtClean="0">
              <a:solidFill>
                <a:srgbClr val="002060"/>
              </a:solidFill>
              <a:latin typeface="Arial" pitchFamily="34" charset="0"/>
              <a:cs typeface="Arial" pitchFamily="34" charset="0"/>
            </a:rPr>
            <a:t>Является ДЕКЛАРАНТОМ товаров, помещенных под  ТП свободного склада</a:t>
          </a:r>
          <a:endParaRPr lang="ru-RU" sz="1800" b="1" dirty="0">
            <a:solidFill>
              <a:srgbClr val="002060"/>
            </a:solidFill>
            <a:latin typeface="Arial" pitchFamily="34" charset="0"/>
            <a:cs typeface="Arial" pitchFamily="34" charset="0"/>
          </a:endParaRPr>
        </a:p>
      </dgm:t>
    </dgm:pt>
    <dgm:pt modelId="{6F096BB4-F858-478E-9FBF-B257E3159E61}" type="parTrans" cxnId="{3C5C7A44-43EC-44B3-A1B4-2B90DA07CF64}">
      <dgm:prSet/>
      <dgm:spPr/>
      <dgm:t>
        <a:bodyPr/>
        <a:lstStyle/>
        <a:p>
          <a:endParaRPr lang="ru-RU"/>
        </a:p>
      </dgm:t>
    </dgm:pt>
    <dgm:pt modelId="{F8672D8F-6923-477B-9494-6875A01C7CC4}" type="sibTrans" cxnId="{3C5C7A44-43EC-44B3-A1B4-2B90DA07CF64}">
      <dgm:prSet/>
      <dgm:spPr/>
      <dgm:t>
        <a:bodyPr/>
        <a:lstStyle/>
        <a:p>
          <a:endParaRPr lang="ru-RU"/>
        </a:p>
      </dgm:t>
    </dgm:pt>
    <dgm:pt modelId="{0C22F337-87D5-44B3-858D-F80A1BD847D5}" type="pres">
      <dgm:prSet presAssocID="{03B208B0-424F-4EF5-8471-A535DE1F6BDF}" presName="composite" presStyleCnt="0">
        <dgm:presLayoutVars>
          <dgm:chMax val="1"/>
          <dgm:dir/>
          <dgm:resizeHandles val="exact"/>
        </dgm:presLayoutVars>
      </dgm:prSet>
      <dgm:spPr/>
      <dgm:t>
        <a:bodyPr/>
        <a:lstStyle/>
        <a:p>
          <a:endParaRPr lang="ru-RU"/>
        </a:p>
      </dgm:t>
    </dgm:pt>
    <dgm:pt modelId="{A55A65B4-F78C-4C67-9961-F9B8CD4D96EE}" type="pres">
      <dgm:prSet presAssocID="{25398CED-8641-40AF-8C14-7C87B0629AF5}" presName="roof" presStyleLbl="dkBgShp" presStyleIdx="0" presStyleCnt="2" custScaleY="32964"/>
      <dgm:spPr/>
      <dgm:t>
        <a:bodyPr/>
        <a:lstStyle/>
        <a:p>
          <a:endParaRPr lang="ru-RU"/>
        </a:p>
      </dgm:t>
    </dgm:pt>
    <dgm:pt modelId="{0C0CC649-2790-4733-8B80-3F601F41460A}" type="pres">
      <dgm:prSet presAssocID="{25398CED-8641-40AF-8C14-7C87B0629AF5}" presName="pillars" presStyleCnt="0"/>
      <dgm:spPr/>
    </dgm:pt>
    <dgm:pt modelId="{BA8F61AA-C900-4F63-99FC-890F3C9CD5ED}" type="pres">
      <dgm:prSet presAssocID="{25398CED-8641-40AF-8C14-7C87B0629AF5}" presName="pillar1" presStyleLbl="node1" presStyleIdx="0" presStyleCnt="2" custScaleY="115961" custLinFactNeighborY="-7914">
        <dgm:presLayoutVars>
          <dgm:bulletEnabled val="1"/>
        </dgm:presLayoutVars>
      </dgm:prSet>
      <dgm:spPr/>
      <dgm:t>
        <a:bodyPr/>
        <a:lstStyle/>
        <a:p>
          <a:endParaRPr lang="ru-RU"/>
        </a:p>
      </dgm:t>
    </dgm:pt>
    <dgm:pt modelId="{BEC3D181-131B-423E-8E2A-D30C90684BD5}" type="pres">
      <dgm:prSet presAssocID="{0F4D7AF6-8C96-48C7-9F49-E7C7794C2EFF}" presName="pillarX" presStyleLbl="node1" presStyleIdx="1" presStyleCnt="2" custScaleY="115961" custLinFactNeighborY="-7914">
        <dgm:presLayoutVars>
          <dgm:bulletEnabled val="1"/>
        </dgm:presLayoutVars>
      </dgm:prSet>
      <dgm:spPr/>
      <dgm:t>
        <a:bodyPr/>
        <a:lstStyle/>
        <a:p>
          <a:endParaRPr lang="ru-RU"/>
        </a:p>
      </dgm:t>
    </dgm:pt>
    <dgm:pt modelId="{C1C764B5-D5F1-4A8C-ABBC-6FFB3A84291D}" type="pres">
      <dgm:prSet presAssocID="{25398CED-8641-40AF-8C14-7C87B0629AF5}" presName="base" presStyleLbl="dkBgShp" presStyleIdx="1" presStyleCnt="2"/>
      <dgm:spPr/>
    </dgm:pt>
  </dgm:ptLst>
  <dgm:cxnLst>
    <dgm:cxn modelId="{E2C7C576-BDC4-4A86-AA7F-CE1346B3E232}" srcId="{25398CED-8641-40AF-8C14-7C87B0629AF5}" destId="{4E8949A6-E86D-43EF-925E-6CF766755CFB}" srcOrd="0" destOrd="0" parTransId="{DCBE7272-BB50-4461-A1AB-99312DAAA496}" sibTransId="{0ED44418-83D5-4265-8BA5-37B4008CF95B}"/>
    <dgm:cxn modelId="{DBB3F896-2C29-4D8F-9267-152B6943D647}" type="presOf" srcId="{4E8949A6-E86D-43EF-925E-6CF766755CFB}" destId="{BA8F61AA-C900-4F63-99FC-890F3C9CD5ED}" srcOrd="0" destOrd="0" presId="urn:microsoft.com/office/officeart/2005/8/layout/hList3"/>
    <dgm:cxn modelId="{ACD15B3A-3956-4613-B412-7EB35843A06C}" type="presOf" srcId="{25398CED-8641-40AF-8C14-7C87B0629AF5}" destId="{A55A65B4-F78C-4C67-9961-F9B8CD4D96EE}" srcOrd="0" destOrd="0" presId="urn:microsoft.com/office/officeart/2005/8/layout/hList3"/>
    <dgm:cxn modelId="{3C5C7A44-43EC-44B3-A1B4-2B90DA07CF64}" srcId="{25398CED-8641-40AF-8C14-7C87B0629AF5}" destId="{0F4D7AF6-8C96-48C7-9F49-E7C7794C2EFF}" srcOrd="1" destOrd="0" parTransId="{6F096BB4-F858-478E-9FBF-B257E3159E61}" sibTransId="{F8672D8F-6923-477B-9494-6875A01C7CC4}"/>
    <dgm:cxn modelId="{9C9D4920-4FD0-43D7-863C-0025AFE60A1C}" srcId="{03B208B0-424F-4EF5-8471-A535DE1F6BDF}" destId="{25398CED-8641-40AF-8C14-7C87B0629AF5}" srcOrd="0" destOrd="0" parTransId="{90026270-222A-4F1F-97B7-D2D97D632C5E}" sibTransId="{C809DE3D-C803-4C81-97E1-7AE5E029405A}"/>
    <dgm:cxn modelId="{9253ABD7-C4DB-4231-B2F2-F3085C060665}" type="presOf" srcId="{0F4D7AF6-8C96-48C7-9F49-E7C7794C2EFF}" destId="{BEC3D181-131B-423E-8E2A-D30C90684BD5}" srcOrd="0" destOrd="0" presId="urn:microsoft.com/office/officeart/2005/8/layout/hList3"/>
    <dgm:cxn modelId="{26AA88FC-A007-4D94-B216-4B0FC79707C2}" type="presOf" srcId="{03B208B0-424F-4EF5-8471-A535DE1F6BDF}" destId="{0C22F337-87D5-44B3-858D-F80A1BD847D5}" srcOrd="0" destOrd="0" presId="urn:microsoft.com/office/officeart/2005/8/layout/hList3"/>
    <dgm:cxn modelId="{2D94F065-C26A-456E-AF29-32E7EC713FC1}" type="presParOf" srcId="{0C22F337-87D5-44B3-858D-F80A1BD847D5}" destId="{A55A65B4-F78C-4C67-9961-F9B8CD4D96EE}" srcOrd="0" destOrd="0" presId="urn:microsoft.com/office/officeart/2005/8/layout/hList3"/>
    <dgm:cxn modelId="{D61572A2-C0D3-46E0-AA40-7A0047BCFCC8}" type="presParOf" srcId="{0C22F337-87D5-44B3-858D-F80A1BD847D5}" destId="{0C0CC649-2790-4733-8B80-3F601F41460A}" srcOrd="1" destOrd="0" presId="urn:microsoft.com/office/officeart/2005/8/layout/hList3"/>
    <dgm:cxn modelId="{C0670321-44C1-44E3-9E25-74F8D301C212}" type="presParOf" srcId="{0C0CC649-2790-4733-8B80-3F601F41460A}" destId="{BA8F61AA-C900-4F63-99FC-890F3C9CD5ED}" srcOrd="0" destOrd="0" presId="urn:microsoft.com/office/officeart/2005/8/layout/hList3"/>
    <dgm:cxn modelId="{FA52E731-C9BA-4613-B607-F4B48C6A6614}" type="presParOf" srcId="{0C0CC649-2790-4733-8B80-3F601F41460A}" destId="{BEC3D181-131B-423E-8E2A-D30C90684BD5}" srcOrd="1" destOrd="0" presId="urn:microsoft.com/office/officeart/2005/8/layout/hList3"/>
    <dgm:cxn modelId="{25F167E1-4341-4528-9B0E-4748267B1C32}" type="presParOf" srcId="{0C22F337-87D5-44B3-858D-F80A1BD847D5}" destId="{C1C764B5-D5F1-4A8C-ABBC-6FFB3A84291D}"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CCA5615-D4CD-4AB4-821C-2A174641A70E}"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ru-RU"/>
        </a:p>
      </dgm:t>
    </dgm:pt>
    <dgm:pt modelId="{0B00008B-74F7-4346-952E-5441929E3D3B}">
      <dgm:prSet phldrT="[Текст]" custT="1"/>
      <dgm:spPr>
        <a:solidFill>
          <a:srgbClr val="DCFFB9"/>
        </a:solidFill>
      </dgm:spPr>
      <dgm:t>
        <a:bodyPr anchor="t"/>
        <a:lstStyle/>
        <a:p>
          <a:r>
            <a:rPr lang="ru-RU" sz="2000" b="1" i="0" u="none" strike="noStrike" dirty="0" smtClean="0">
              <a:solidFill>
                <a:srgbClr val="006600"/>
              </a:solidFill>
              <a:latin typeface="Arial" pitchFamily="34" charset="0"/>
              <a:ea typeface="+mn-ea"/>
              <a:cs typeface="Arial" pitchFamily="34" charset="0"/>
            </a:rPr>
            <a:t>На таможенном складе</a:t>
          </a:r>
        </a:p>
        <a:p>
          <a:r>
            <a:rPr lang="ru-RU" sz="1400" b="1" i="0" u="none" strike="noStrike" dirty="0" smtClean="0">
              <a:solidFill>
                <a:srgbClr val="006600"/>
              </a:solidFill>
              <a:latin typeface="Arial" pitchFamily="34" charset="0"/>
              <a:ea typeface="+mn-ea"/>
              <a:cs typeface="Arial" pitchFamily="34" charset="0"/>
            </a:rPr>
            <a:t>(ТК ТС, ст.  232)</a:t>
          </a:r>
          <a:endParaRPr lang="ru-RU" sz="1400" b="1" dirty="0">
            <a:solidFill>
              <a:srgbClr val="006600"/>
            </a:solidFill>
            <a:latin typeface="Arial" pitchFamily="34" charset="0"/>
            <a:cs typeface="Arial" pitchFamily="34" charset="0"/>
          </a:endParaRPr>
        </a:p>
      </dgm:t>
    </dgm:pt>
    <dgm:pt modelId="{37F25969-882B-4A9A-9D4D-22FE1679F1A5}" type="parTrans" cxnId="{F748BD3A-B635-4B8A-86E5-69E273ADF6CB}">
      <dgm:prSet/>
      <dgm:spPr/>
      <dgm:t>
        <a:bodyPr/>
        <a:lstStyle/>
        <a:p>
          <a:endParaRPr lang="ru-RU"/>
        </a:p>
      </dgm:t>
    </dgm:pt>
    <dgm:pt modelId="{001D84D7-45D6-474F-9A44-303E57E4E386}" type="sibTrans" cxnId="{F748BD3A-B635-4B8A-86E5-69E273ADF6CB}">
      <dgm:prSet/>
      <dgm:spPr/>
      <dgm:t>
        <a:bodyPr/>
        <a:lstStyle/>
        <a:p>
          <a:endParaRPr lang="ru-RU"/>
        </a:p>
      </dgm:t>
    </dgm:pt>
    <dgm:pt modelId="{2D45B31A-3634-4430-AFB2-24D826F2DA74}">
      <dgm:prSet phldrT="[Текст]" custT="1"/>
      <dgm:spPr/>
      <dgm:t>
        <a:bodyPr anchor="t"/>
        <a:lstStyle/>
        <a:p>
          <a:r>
            <a:rPr lang="ru-RU" sz="2000" b="1" i="0" u="none" strike="noStrike" dirty="0" smtClean="0">
              <a:solidFill>
                <a:srgbClr val="002060"/>
              </a:solidFill>
              <a:latin typeface="Arial" pitchFamily="34" charset="0"/>
              <a:ea typeface="+mn-ea"/>
              <a:cs typeface="Arial" pitchFamily="34" charset="0"/>
            </a:rPr>
            <a:t>На свободном складе</a:t>
          </a:r>
        </a:p>
        <a:p>
          <a:r>
            <a:rPr lang="ru-RU" sz="1400" b="1" i="0" u="none" strike="noStrike" dirty="0" smtClean="0">
              <a:solidFill>
                <a:srgbClr val="002060"/>
              </a:solidFill>
              <a:latin typeface="Arial" pitchFamily="34" charset="0"/>
              <a:ea typeface="+mn-ea"/>
              <a:cs typeface="Arial" pitchFamily="34" charset="0"/>
            </a:rPr>
            <a:t>ст. 11 Соглашения</a:t>
          </a:r>
        </a:p>
        <a:p>
          <a:endParaRPr lang="ru-RU" sz="1400" b="1" dirty="0">
            <a:solidFill>
              <a:srgbClr val="002060"/>
            </a:solidFill>
            <a:latin typeface="Arial" pitchFamily="34" charset="0"/>
            <a:cs typeface="Arial" pitchFamily="34" charset="0"/>
          </a:endParaRPr>
        </a:p>
      </dgm:t>
    </dgm:pt>
    <dgm:pt modelId="{88BAA032-FBD0-4727-AACE-DDB280412007}" type="parTrans" cxnId="{DD5216A3-5D36-477F-9F38-965C95653565}">
      <dgm:prSet/>
      <dgm:spPr/>
      <dgm:t>
        <a:bodyPr/>
        <a:lstStyle/>
        <a:p>
          <a:endParaRPr lang="ru-RU"/>
        </a:p>
      </dgm:t>
    </dgm:pt>
    <dgm:pt modelId="{8AD14281-DE60-4127-8028-DF3AFB9B073F}" type="sibTrans" cxnId="{DD5216A3-5D36-477F-9F38-965C95653565}">
      <dgm:prSet/>
      <dgm:spPr/>
      <dgm:t>
        <a:bodyPr/>
        <a:lstStyle/>
        <a:p>
          <a:endParaRPr lang="ru-RU"/>
        </a:p>
      </dgm:t>
    </dgm:pt>
    <dgm:pt modelId="{93181181-2BB4-4010-B281-0DB6003EC12F}" type="pres">
      <dgm:prSet presAssocID="{9CCA5615-D4CD-4AB4-821C-2A174641A70E}" presName="theList" presStyleCnt="0">
        <dgm:presLayoutVars>
          <dgm:dir/>
          <dgm:animLvl val="lvl"/>
          <dgm:resizeHandles val="exact"/>
        </dgm:presLayoutVars>
      </dgm:prSet>
      <dgm:spPr/>
      <dgm:t>
        <a:bodyPr/>
        <a:lstStyle/>
        <a:p>
          <a:endParaRPr lang="ru-RU"/>
        </a:p>
      </dgm:t>
    </dgm:pt>
    <dgm:pt modelId="{41890087-123D-452E-9461-19CF6619E860}" type="pres">
      <dgm:prSet presAssocID="{0B00008B-74F7-4346-952E-5441929E3D3B}" presName="compNode" presStyleCnt="0"/>
      <dgm:spPr/>
    </dgm:pt>
    <dgm:pt modelId="{7712EA44-EA3D-47AE-A98A-02E66AA07C4D}" type="pres">
      <dgm:prSet presAssocID="{0B00008B-74F7-4346-952E-5441929E3D3B}" presName="aNode" presStyleLbl="bgShp" presStyleIdx="0" presStyleCnt="2"/>
      <dgm:spPr/>
      <dgm:t>
        <a:bodyPr/>
        <a:lstStyle/>
        <a:p>
          <a:endParaRPr lang="ru-RU"/>
        </a:p>
      </dgm:t>
    </dgm:pt>
    <dgm:pt modelId="{7E51E9BA-B0D9-49FF-A8EE-F601AB871AC1}" type="pres">
      <dgm:prSet presAssocID="{0B00008B-74F7-4346-952E-5441929E3D3B}" presName="textNode" presStyleLbl="bgShp" presStyleIdx="0" presStyleCnt="2"/>
      <dgm:spPr/>
      <dgm:t>
        <a:bodyPr/>
        <a:lstStyle/>
        <a:p>
          <a:endParaRPr lang="ru-RU"/>
        </a:p>
      </dgm:t>
    </dgm:pt>
    <dgm:pt modelId="{628743B3-B7AF-46BA-A3C6-A168E220F777}" type="pres">
      <dgm:prSet presAssocID="{0B00008B-74F7-4346-952E-5441929E3D3B}" presName="compChildNode" presStyleCnt="0"/>
      <dgm:spPr/>
    </dgm:pt>
    <dgm:pt modelId="{CE6563FD-7064-4B15-994B-7912E756ACD0}" type="pres">
      <dgm:prSet presAssocID="{0B00008B-74F7-4346-952E-5441929E3D3B}" presName="theInnerList" presStyleCnt="0"/>
      <dgm:spPr/>
    </dgm:pt>
    <dgm:pt modelId="{4A89903A-3FE5-4888-8CAE-FB7798114CDC}" type="pres">
      <dgm:prSet presAssocID="{0B00008B-74F7-4346-952E-5441929E3D3B}" presName="aSpace" presStyleCnt="0"/>
      <dgm:spPr/>
    </dgm:pt>
    <dgm:pt modelId="{04B2ACCA-273D-403B-8F14-00B8BA72DE66}" type="pres">
      <dgm:prSet presAssocID="{2D45B31A-3634-4430-AFB2-24D826F2DA74}" presName="compNode" presStyleCnt="0"/>
      <dgm:spPr/>
    </dgm:pt>
    <dgm:pt modelId="{1F2D9761-D8B7-4995-A4B3-1CBD5F699A8A}" type="pres">
      <dgm:prSet presAssocID="{2D45B31A-3634-4430-AFB2-24D826F2DA74}" presName="aNode" presStyleLbl="bgShp" presStyleIdx="1" presStyleCnt="2"/>
      <dgm:spPr/>
      <dgm:t>
        <a:bodyPr/>
        <a:lstStyle/>
        <a:p>
          <a:endParaRPr lang="ru-RU"/>
        </a:p>
      </dgm:t>
    </dgm:pt>
    <dgm:pt modelId="{3A10F203-94AF-4323-9136-559DB6701093}" type="pres">
      <dgm:prSet presAssocID="{2D45B31A-3634-4430-AFB2-24D826F2DA74}" presName="textNode" presStyleLbl="bgShp" presStyleIdx="1" presStyleCnt="2"/>
      <dgm:spPr/>
      <dgm:t>
        <a:bodyPr/>
        <a:lstStyle/>
        <a:p>
          <a:endParaRPr lang="ru-RU"/>
        </a:p>
      </dgm:t>
    </dgm:pt>
    <dgm:pt modelId="{2D47B81E-1443-4CF4-AA88-E7C1D904BE1C}" type="pres">
      <dgm:prSet presAssocID="{2D45B31A-3634-4430-AFB2-24D826F2DA74}" presName="compChildNode" presStyleCnt="0"/>
      <dgm:spPr/>
    </dgm:pt>
    <dgm:pt modelId="{8A5AE73B-591B-41E6-ABEB-79ADEB3748DF}" type="pres">
      <dgm:prSet presAssocID="{2D45B31A-3634-4430-AFB2-24D826F2DA74}" presName="theInnerList" presStyleCnt="0"/>
      <dgm:spPr/>
    </dgm:pt>
  </dgm:ptLst>
  <dgm:cxnLst>
    <dgm:cxn modelId="{330D6BEA-55F8-4F85-B4D5-6BB43B9AA432}" type="presOf" srcId="{0B00008B-74F7-4346-952E-5441929E3D3B}" destId="{7E51E9BA-B0D9-49FF-A8EE-F601AB871AC1}" srcOrd="1" destOrd="0" presId="urn:microsoft.com/office/officeart/2005/8/layout/lProcess2"/>
    <dgm:cxn modelId="{5E773ED5-91F1-473C-9485-109111203345}" type="presOf" srcId="{2D45B31A-3634-4430-AFB2-24D826F2DA74}" destId="{3A10F203-94AF-4323-9136-559DB6701093}" srcOrd="1" destOrd="0" presId="urn:microsoft.com/office/officeart/2005/8/layout/lProcess2"/>
    <dgm:cxn modelId="{F748BD3A-B635-4B8A-86E5-69E273ADF6CB}" srcId="{9CCA5615-D4CD-4AB4-821C-2A174641A70E}" destId="{0B00008B-74F7-4346-952E-5441929E3D3B}" srcOrd="0" destOrd="0" parTransId="{37F25969-882B-4A9A-9D4D-22FE1679F1A5}" sibTransId="{001D84D7-45D6-474F-9A44-303E57E4E386}"/>
    <dgm:cxn modelId="{DD5216A3-5D36-477F-9F38-965C95653565}" srcId="{9CCA5615-D4CD-4AB4-821C-2A174641A70E}" destId="{2D45B31A-3634-4430-AFB2-24D826F2DA74}" srcOrd="1" destOrd="0" parTransId="{88BAA032-FBD0-4727-AACE-DDB280412007}" sibTransId="{8AD14281-DE60-4127-8028-DF3AFB9B073F}"/>
    <dgm:cxn modelId="{4D8C737C-D1FD-4BAA-A25E-CDC733A833C9}" type="presOf" srcId="{0B00008B-74F7-4346-952E-5441929E3D3B}" destId="{7712EA44-EA3D-47AE-A98A-02E66AA07C4D}" srcOrd="0" destOrd="0" presId="urn:microsoft.com/office/officeart/2005/8/layout/lProcess2"/>
    <dgm:cxn modelId="{DEA9C000-84CF-4B23-9189-6E59D034705E}" type="presOf" srcId="{2D45B31A-3634-4430-AFB2-24D826F2DA74}" destId="{1F2D9761-D8B7-4995-A4B3-1CBD5F699A8A}" srcOrd="0" destOrd="0" presId="urn:microsoft.com/office/officeart/2005/8/layout/lProcess2"/>
    <dgm:cxn modelId="{BD8C1031-06EC-4AD4-8CDF-3F9371CF987C}" type="presOf" srcId="{9CCA5615-D4CD-4AB4-821C-2A174641A70E}" destId="{93181181-2BB4-4010-B281-0DB6003EC12F}" srcOrd="0" destOrd="0" presId="urn:microsoft.com/office/officeart/2005/8/layout/lProcess2"/>
    <dgm:cxn modelId="{E2AB5BE1-BE96-4415-9A56-C0A5E611B7CC}" type="presParOf" srcId="{93181181-2BB4-4010-B281-0DB6003EC12F}" destId="{41890087-123D-452E-9461-19CF6619E860}" srcOrd="0" destOrd="0" presId="urn:microsoft.com/office/officeart/2005/8/layout/lProcess2"/>
    <dgm:cxn modelId="{6733B4BD-90C8-4153-AAA3-CE5C1CDFC2B0}" type="presParOf" srcId="{41890087-123D-452E-9461-19CF6619E860}" destId="{7712EA44-EA3D-47AE-A98A-02E66AA07C4D}" srcOrd="0" destOrd="0" presId="urn:microsoft.com/office/officeart/2005/8/layout/lProcess2"/>
    <dgm:cxn modelId="{91CA2BEB-532B-472B-8723-3C936E0E2F2E}" type="presParOf" srcId="{41890087-123D-452E-9461-19CF6619E860}" destId="{7E51E9BA-B0D9-49FF-A8EE-F601AB871AC1}" srcOrd="1" destOrd="0" presId="urn:microsoft.com/office/officeart/2005/8/layout/lProcess2"/>
    <dgm:cxn modelId="{C825D800-8952-4D20-ACB5-776B945EA65A}" type="presParOf" srcId="{41890087-123D-452E-9461-19CF6619E860}" destId="{628743B3-B7AF-46BA-A3C6-A168E220F777}" srcOrd="2" destOrd="0" presId="urn:microsoft.com/office/officeart/2005/8/layout/lProcess2"/>
    <dgm:cxn modelId="{0744B827-638F-4632-AE4D-69FA9617243D}" type="presParOf" srcId="{628743B3-B7AF-46BA-A3C6-A168E220F777}" destId="{CE6563FD-7064-4B15-994B-7912E756ACD0}" srcOrd="0" destOrd="0" presId="urn:microsoft.com/office/officeart/2005/8/layout/lProcess2"/>
    <dgm:cxn modelId="{5CEC30BD-5F74-4CD5-9651-ACFEF626D23D}" type="presParOf" srcId="{93181181-2BB4-4010-B281-0DB6003EC12F}" destId="{4A89903A-3FE5-4888-8CAE-FB7798114CDC}" srcOrd="1" destOrd="0" presId="urn:microsoft.com/office/officeart/2005/8/layout/lProcess2"/>
    <dgm:cxn modelId="{CCB15A2E-18EA-4290-8B1C-FFF9E222DEFF}" type="presParOf" srcId="{93181181-2BB4-4010-B281-0DB6003EC12F}" destId="{04B2ACCA-273D-403B-8F14-00B8BA72DE66}" srcOrd="2" destOrd="0" presId="urn:microsoft.com/office/officeart/2005/8/layout/lProcess2"/>
    <dgm:cxn modelId="{D3BDDA2A-35CB-48D8-B50E-9266F8733755}" type="presParOf" srcId="{04B2ACCA-273D-403B-8F14-00B8BA72DE66}" destId="{1F2D9761-D8B7-4995-A4B3-1CBD5F699A8A}" srcOrd="0" destOrd="0" presId="urn:microsoft.com/office/officeart/2005/8/layout/lProcess2"/>
    <dgm:cxn modelId="{00387107-CCFB-4613-A9E0-95612AB40DB2}" type="presParOf" srcId="{04B2ACCA-273D-403B-8F14-00B8BA72DE66}" destId="{3A10F203-94AF-4323-9136-559DB6701093}" srcOrd="1" destOrd="0" presId="urn:microsoft.com/office/officeart/2005/8/layout/lProcess2"/>
    <dgm:cxn modelId="{E21D37C7-C993-4E81-B0C3-D542A1F6B7AA}" type="presParOf" srcId="{04B2ACCA-273D-403B-8F14-00B8BA72DE66}" destId="{2D47B81E-1443-4CF4-AA88-E7C1D904BE1C}" srcOrd="2" destOrd="0" presId="urn:microsoft.com/office/officeart/2005/8/layout/lProcess2"/>
    <dgm:cxn modelId="{A434667A-5DFF-4B20-B1FD-E2E4B201844A}" type="presParOf" srcId="{2D47B81E-1443-4CF4-AA88-E7C1D904BE1C}" destId="{8A5AE73B-591B-41E6-ABEB-79ADEB3748DF}"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0DFA3-1D1D-4753-B8C2-0F2C159F9C7C}" type="doc">
      <dgm:prSet loTypeId="urn:microsoft.com/office/officeart/2005/8/layout/hierarchy6" loCatId="hierarchy" qsTypeId="urn:microsoft.com/office/officeart/2005/8/quickstyle/simple1" qsCatId="simple" csTypeId="urn:microsoft.com/office/officeart/2005/8/colors/accent2_1" csCatId="accent2" phldr="1"/>
      <dgm:spPr/>
      <dgm:t>
        <a:bodyPr/>
        <a:lstStyle/>
        <a:p>
          <a:endParaRPr lang="ru-RU"/>
        </a:p>
      </dgm:t>
    </dgm:pt>
    <dgm:pt modelId="{E47DAE8A-4E2B-4D66-832B-7033120EF461}">
      <dgm:prSet phldrT="[Текст]"/>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b="1" smtClean="0">
              <a:latin typeface="Arial" pitchFamily="34" charset="0"/>
              <a:ea typeface="+mn-ea"/>
              <a:cs typeface="Arial" pitchFamily="34" charset="0"/>
            </a:rPr>
            <a:t>уплата ввозных таможенных пошлин, налогов, если не установлены тарифные преференции, льготы по уплате таможенных пошлин, налогов</a:t>
          </a:r>
          <a:endParaRPr lang="ru-RU" b="1" smtClean="0">
            <a:latin typeface="Arial" pitchFamily="34" charset="0"/>
            <a:cs typeface="Arial" pitchFamily="34" charset="0"/>
          </a:endParaRPr>
        </a:p>
        <a:p>
          <a:pPr algn="ctr"/>
          <a:endParaRPr lang="ru-RU" b="1" dirty="0">
            <a:latin typeface="Arial" pitchFamily="34" charset="0"/>
            <a:cs typeface="Arial" pitchFamily="34" charset="0"/>
          </a:endParaRPr>
        </a:p>
      </dgm:t>
    </dgm:pt>
    <dgm:pt modelId="{5223FC17-A0D9-4D7B-9718-6D1F181F71C9}" type="parTrans" cxnId="{7498C1D1-B9F9-4C98-A26B-2085D1BD9595}">
      <dgm:prSet/>
      <dgm:spPr/>
      <dgm:t>
        <a:bodyPr/>
        <a:lstStyle/>
        <a:p>
          <a:endParaRPr lang="ru-RU"/>
        </a:p>
      </dgm:t>
    </dgm:pt>
    <dgm:pt modelId="{AC580B80-7C39-4287-AD37-B033C3635580}" type="sibTrans" cxnId="{7498C1D1-B9F9-4C98-A26B-2085D1BD9595}">
      <dgm:prSet/>
      <dgm:spPr/>
      <dgm:t>
        <a:bodyPr/>
        <a:lstStyle/>
        <a:p>
          <a:endParaRPr lang="ru-RU"/>
        </a:p>
      </dgm:t>
    </dgm:pt>
    <dgm:pt modelId="{D07A252E-6C48-46DF-9D78-47AA2CFD19E4}">
      <dgm:prSet phldrT="[Текст]"/>
      <dgm:spPr/>
      <dgm:t>
        <a:bodyPr/>
        <a:lstStyle/>
        <a:p>
          <a:pPr marL="0" marR="0" indent="0" algn="ctr" defTabSz="533400" eaLnBrk="1" fontAlgn="auto" latinLnBrk="0" hangingPunct="1">
            <a:lnSpc>
              <a:spcPct val="90000"/>
            </a:lnSpc>
            <a:spcBef>
              <a:spcPct val="0"/>
            </a:spcBef>
            <a:spcAft>
              <a:spcPct val="35000"/>
            </a:spcAft>
            <a:buClrTx/>
            <a:buSzTx/>
            <a:buFontTx/>
            <a:buNone/>
            <a:tabLst/>
            <a:defRPr/>
          </a:pPr>
          <a:r>
            <a:rPr lang="ru-RU" b="1" dirty="0" smtClean="0">
              <a:latin typeface="Arial" pitchFamily="34" charset="0"/>
              <a:ea typeface="+mn-ea"/>
              <a:cs typeface="Arial" pitchFamily="34" charset="0"/>
            </a:rPr>
            <a:t>соблюдение </a:t>
          </a:r>
        </a:p>
        <a:p>
          <a:pPr marL="0" marR="0" indent="0" algn="ctr" defTabSz="533400" eaLnBrk="1" fontAlgn="auto" latinLnBrk="0" hangingPunct="1">
            <a:lnSpc>
              <a:spcPct val="90000"/>
            </a:lnSpc>
            <a:spcBef>
              <a:spcPct val="0"/>
            </a:spcBef>
            <a:spcAft>
              <a:spcPct val="35000"/>
            </a:spcAft>
            <a:buClrTx/>
            <a:buSzTx/>
            <a:buFontTx/>
            <a:buNone/>
            <a:tabLst/>
            <a:defRPr/>
          </a:pPr>
          <a:r>
            <a:rPr lang="ru-RU" b="1" dirty="0" smtClean="0">
              <a:latin typeface="Arial" pitchFamily="34" charset="0"/>
              <a:ea typeface="+mn-ea"/>
              <a:cs typeface="Arial" pitchFamily="34" charset="0"/>
            </a:rPr>
            <a:t>запретов и ограничений</a:t>
          </a:r>
          <a:endParaRPr lang="ru-RU" b="1" dirty="0" smtClean="0">
            <a:latin typeface="Arial" pitchFamily="34" charset="0"/>
            <a:cs typeface="Arial" pitchFamily="34" charset="0"/>
          </a:endParaRPr>
        </a:p>
        <a:p>
          <a:pPr algn="ctr" defTabSz="533400">
            <a:lnSpc>
              <a:spcPct val="90000"/>
            </a:lnSpc>
            <a:spcBef>
              <a:spcPct val="0"/>
            </a:spcBef>
            <a:spcAft>
              <a:spcPct val="35000"/>
            </a:spcAft>
          </a:pPr>
          <a:endParaRPr lang="ru-RU" b="1" dirty="0">
            <a:latin typeface="Arial" pitchFamily="34" charset="0"/>
            <a:cs typeface="Arial" pitchFamily="34" charset="0"/>
          </a:endParaRPr>
        </a:p>
      </dgm:t>
    </dgm:pt>
    <dgm:pt modelId="{5012E519-F8B3-4DC5-922D-E09B29468310}" type="parTrans" cxnId="{EB482929-9412-4DD8-AF41-51014CE870EC}">
      <dgm:prSet/>
      <dgm:spPr/>
      <dgm:t>
        <a:bodyPr/>
        <a:lstStyle/>
        <a:p>
          <a:endParaRPr lang="ru-RU"/>
        </a:p>
      </dgm:t>
    </dgm:pt>
    <dgm:pt modelId="{F5AA5FFB-E601-46B9-8E9C-4523ECE7DD85}" type="sibTrans" cxnId="{EB482929-9412-4DD8-AF41-51014CE870EC}">
      <dgm:prSet/>
      <dgm:spPr/>
      <dgm:t>
        <a:bodyPr/>
        <a:lstStyle/>
        <a:p>
          <a:endParaRPr lang="ru-RU"/>
        </a:p>
      </dgm:t>
    </dgm:pt>
    <dgm:pt modelId="{7A297E7F-B05E-4EF8-B5E3-D667E3534FEC}">
      <dgm:prSet phldrT="[Текст]"/>
      <dgm:spPr/>
      <dgm:t>
        <a:bodyPr/>
        <a:lstStyle/>
        <a:p>
          <a:pPr defTabSz="622300">
            <a:lnSpc>
              <a:spcPct val="90000"/>
            </a:lnSpc>
            <a:spcBef>
              <a:spcPct val="0"/>
            </a:spcBef>
            <a:spcAft>
              <a:spcPct val="35000"/>
            </a:spcAft>
          </a:pPr>
          <a:endParaRPr lang="ru-RU" dirty="0"/>
        </a:p>
      </dgm:t>
    </dgm:pt>
    <dgm:pt modelId="{502198CA-AD55-4111-9D39-734BA32D21D4}" type="parTrans" cxnId="{E27A085B-4673-404E-B0B0-AC4E5E96DC3F}">
      <dgm:prSet/>
      <dgm:spPr/>
      <dgm:t>
        <a:bodyPr/>
        <a:lstStyle/>
        <a:p>
          <a:endParaRPr lang="ru-RU"/>
        </a:p>
      </dgm:t>
    </dgm:pt>
    <dgm:pt modelId="{FFB68D2F-E050-4CBD-A487-AC83AA3C9A39}" type="sibTrans" cxnId="{E27A085B-4673-404E-B0B0-AC4E5E96DC3F}">
      <dgm:prSet/>
      <dgm:spPr/>
      <dgm:t>
        <a:bodyPr/>
        <a:lstStyle/>
        <a:p>
          <a:endParaRPr lang="ru-RU"/>
        </a:p>
      </dgm:t>
    </dgm:pt>
    <dgm:pt modelId="{01AC1515-FACB-4041-9F30-3C2BC184E84C}">
      <dgm:prSet/>
      <dgm:spPr/>
      <dgm:t>
        <a:bodyPr/>
        <a:lstStyle/>
        <a:p>
          <a:pPr algn="ctr"/>
          <a:r>
            <a:rPr lang="ru-RU" b="1" smtClean="0">
              <a:latin typeface="Arial" pitchFamily="34" charset="0"/>
              <a:ea typeface="+mn-ea"/>
              <a:cs typeface="Arial" pitchFamily="34" charset="0"/>
            </a:rPr>
            <a:t>представление документов, </a:t>
          </a:r>
          <a:r>
            <a:rPr lang="ru-RU" b="1" smtClean="0"/>
            <a:t>подтверждающих соблюдение ограничений в связи с применением специальных защитных, антидемпинговых и компенсационных мер</a:t>
          </a:r>
          <a:r>
            <a:rPr lang="ru-RU" b="1" smtClean="0">
              <a:latin typeface="Arial" pitchFamily="34" charset="0"/>
              <a:ea typeface="+mn-ea"/>
              <a:cs typeface="Arial" pitchFamily="34" charset="0"/>
            </a:rPr>
            <a:t> </a:t>
          </a:r>
          <a:endParaRPr lang="ru-RU" b="1" dirty="0">
            <a:latin typeface="Arial" pitchFamily="34" charset="0"/>
            <a:cs typeface="Arial" pitchFamily="34" charset="0"/>
          </a:endParaRPr>
        </a:p>
      </dgm:t>
    </dgm:pt>
    <dgm:pt modelId="{ABC52D32-65D2-41C7-812F-7604518E1725}" type="parTrans" cxnId="{93F4FC34-04D6-4C5E-903D-B710E3E01F94}">
      <dgm:prSet/>
      <dgm:spPr/>
      <dgm:t>
        <a:bodyPr/>
        <a:lstStyle/>
        <a:p>
          <a:endParaRPr lang="ru-RU"/>
        </a:p>
      </dgm:t>
    </dgm:pt>
    <dgm:pt modelId="{F169A4CD-5CEC-4043-887D-C6AE3AEEF36A}" type="sibTrans" cxnId="{93F4FC34-04D6-4C5E-903D-B710E3E01F94}">
      <dgm:prSet/>
      <dgm:spPr/>
      <dgm:t>
        <a:bodyPr/>
        <a:lstStyle/>
        <a:p>
          <a:endParaRPr lang="ru-RU"/>
        </a:p>
      </dgm:t>
    </dgm:pt>
    <dgm:pt modelId="{4EBC8FB1-EB89-4C42-BCBE-65491E290EC4}">
      <dgm:prSet phldrT="[Текст]"/>
      <dgm:spPr/>
      <dgm:t>
        <a:bodyPr/>
        <a:lstStyle/>
        <a:p>
          <a:endParaRPr lang="ru-RU" dirty="0"/>
        </a:p>
      </dgm:t>
    </dgm:pt>
    <dgm:pt modelId="{8FF95378-00C4-44F2-9101-DC533EF868F7}" type="parTrans" cxnId="{CB400F12-9299-4389-866E-D3EF187CA78A}">
      <dgm:prSet/>
      <dgm:spPr/>
      <dgm:t>
        <a:bodyPr/>
        <a:lstStyle/>
        <a:p>
          <a:endParaRPr lang="ru-RU"/>
        </a:p>
      </dgm:t>
    </dgm:pt>
    <dgm:pt modelId="{27C8397E-AC4F-44C6-AE53-5AA6190C415D}" type="sibTrans" cxnId="{CB400F12-9299-4389-866E-D3EF187CA78A}">
      <dgm:prSet/>
      <dgm:spPr/>
      <dgm:t>
        <a:bodyPr/>
        <a:lstStyle/>
        <a:p>
          <a:endParaRPr lang="ru-RU"/>
        </a:p>
      </dgm:t>
    </dgm:pt>
    <dgm:pt modelId="{58DF48E1-A935-41FA-8F98-E1D530D4B1A4}" type="pres">
      <dgm:prSet presAssocID="{A2A0DFA3-1D1D-4753-B8C2-0F2C159F9C7C}" presName="mainComposite" presStyleCnt="0">
        <dgm:presLayoutVars>
          <dgm:chPref val="1"/>
          <dgm:dir val="rev"/>
          <dgm:animOne val="branch"/>
          <dgm:animLvl val="lvl"/>
          <dgm:resizeHandles val="exact"/>
        </dgm:presLayoutVars>
      </dgm:prSet>
      <dgm:spPr/>
      <dgm:t>
        <a:bodyPr/>
        <a:lstStyle/>
        <a:p>
          <a:endParaRPr lang="ru-RU"/>
        </a:p>
      </dgm:t>
    </dgm:pt>
    <dgm:pt modelId="{F3E5E0D4-E254-4AAC-87C3-C99D3BA73F02}" type="pres">
      <dgm:prSet presAssocID="{A2A0DFA3-1D1D-4753-B8C2-0F2C159F9C7C}" presName="hierFlow" presStyleCnt="0"/>
      <dgm:spPr/>
    </dgm:pt>
    <dgm:pt modelId="{B7A58EC9-F5DE-4043-B710-103444E80DEB}" type="pres">
      <dgm:prSet presAssocID="{A2A0DFA3-1D1D-4753-B8C2-0F2C159F9C7C}" presName="firstBuf" presStyleCnt="0"/>
      <dgm:spPr/>
    </dgm:pt>
    <dgm:pt modelId="{D352EEBB-5171-4CFC-9EA6-EF688D82143C}" type="pres">
      <dgm:prSet presAssocID="{A2A0DFA3-1D1D-4753-B8C2-0F2C159F9C7C}" presName="hierChild1" presStyleCnt="0">
        <dgm:presLayoutVars>
          <dgm:chPref val="1"/>
          <dgm:animOne val="branch"/>
          <dgm:animLvl val="lvl"/>
        </dgm:presLayoutVars>
      </dgm:prSet>
      <dgm:spPr/>
    </dgm:pt>
    <dgm:pt modelId="{44716C1A-5C6E-47FA-B737-4DDBC9A2D08E}" type="pres">
      <dgm:prSet presAssocID="{E47DAE8A-4E2B-4D66-832B-7033120EF461}" presName="Name14" presStyleCnt="0"/>
      <dgm:spPr/>
    </dgm:pt>
    <dgm:pt modelId="{5CAEA829-AE0D-4195-8B79-5C6F6C673D7A}" type="pres">
      <dgm:prSet presAssocID="{E47DAE8A-4E2B-4D66-832B-7033120EF461}" presName="level1Shape" presStyleLbl="node0" presStyleIdx="0" presStyleCnt="1" custScaleX="160067" custLinFactNeighborX="-77590">
        <dgm:presLayoutVars>
          <dgm:chPref val="3"/>
        </dgm:presLayoutVars>
      </dgm:prSet>
      <dgm:spPr/>
      <dgm:t>
        <a:bodyPr/>
        <a:lstStyle/>
        <a:p>
          <a:endParaRPr lang="ru-RU"/>
        </a:p>
      </dgm:t>
    </dgm:pt>
    <dgm:pt modelId="{A581AB7C-3923-48DA-810B-ED94ECE7CF13}" type="pres">
      <dgm:prSet presAssocID="{E47DAE8A-4E2B-4D66-832B-7033120EF461}" presName="hierChild2" presStyleCnt="0"/>
      <dgm:spPr/>
    </dgm:pt>
    <dgm:pt modelId="{99966840-78F2-4A74-B4DD-F51D16A2E483}" type="pres">
      <dgm:prSet presAssocID="{5012E519-F8B3-4DC5-922D-E09B29468310}" presName="Name19" presStyleLbl="parChTrans1D2" presStyleIdx="0" presStyleCnt="1"/>
      <dgm:spPr/>
      <dgm:t>
        <a:bodyPr/>
        <a:lstStyle/>
        <a:p>
          <a:endParaRPr lang="ru-RU"/>
        </a:p>
      </dgm:t>
    </dgm:pt>
    <dgm:pt modelId="{DAB5E62C-AE44-4CBB-BA4D-251AFC0DC7A8}" type="pres">
      <dgm:prSet presAssocID="{D07A252E-6C48-46DF-9D78-47AA2CFD19E4}" presName="Name21" presStyleCnt="0"/>
      <dgm:spPr/>
    </dgm:pt>
    <dgm:pt modelId="{7130F761-0E44-4485-A9FC-251BFAC45B21}" type="pres">
      <dgm:prSet presAssocID="{D07A252E-6C48-46DF-9D78-47AA2CFD19E4}" presName="level2Shape" presStyleLbl="node2" presStyleIdx="0" presStyleCnt="1" custScaleX="160067" custLinFactNeighborX="-77590"/>
      <dgm:spPr/>
      <dgm:t>
        <a:bodyPr/>
        <a:lstStyle/>
        <a:p>
          <a:endParaRPr lang="ru-RU"/>
        </a:p>
      </dgm:t>
    </dgm:pt>
    <dgm:pt modelId="{79C4E4AB-B844-46C1-8B34-323354B1E187}" type="pres">
      <dgm:prSet presAssocID="{D07A252E-6C48-46DF-9D78-47AA2CFD19E4}" presName="hierChild3" presStyleCnt="0"/>
      <dgm:spPr/>
    </dgm:pt>
    <dgm:pt modelId="{A58B4946-BE65-4E7D-BA8B-289EB1E7216A}" type="pres">
      <dgm:prSet presAssocID="{ABC52D32-65D2-41C7-812F-7604518E1725}" presName="Name19" presStyleLbl="parChTrans1D3" presStyleIdx="0" presStyleCnt="1"/>
      <dgm:spPr/>
      <dgm:t>
        <a:bodyPr/>
        <a:lstStyle/>
        <a:p>
          <a:endParaRPr lang="ru-RU"/>
        </a:p>
      </dgm:t>
    </dgm:pt>
    <dgm:pt modelId="{EBD40164-2732-4FB3-94B9-7477EE832401}" type="pres">
      <dgm:prSet presAssocID="{01AC1515-FACB-4041-9F30-3C2BC184E84C}" presName="Name21" presStyleCnt="0"/>
      <dgm:spPr/>
    </dgm:pt>
    <dgm:pt modelId="{374CBD5C-2613-4090-ACB8-E99FEC4A2369}" type="pres">
      <dgm:prSet presAssocID="{01AC1515-FACB-4041-9F30-3C2BC184E84C}" presName="level2Shape" presStyleLbl="node3" presStyleIdx="0" presStyleCnt="1" custScaleX="160067" custLinFactNeighborX="-77590"/>
      <dgm:spPr/>
      <dgm:t>
        <a:bodyPr/>
        <a:lstStyle/>
        <a:p>
          <a:endParaRPr lang="ru-RU"/>
        </a:p>
      </dgm:t>
    </dgm:pt>
    <dgm:pt modelId="{1BCC1E47-38F2-4CA6-8E5A-CC1C34CBD99D}" type="pres">
      <dgm:prSet presAssocID="{01AC1515-FACB-4041-9F30-3C2BC184E84C}" presName="hierChild3" presStyleCnt="0"/>
      <dgm:spPr/>
    </dgm:pt>
    <dgm:pt modelId="{8610162B-E106-45E5-ACBB-3B69B82B4753}" type="pres">
      <dgm:prSet presAssocID="{A2A0DFA3-1D1D-4753-B8C2-0F2C159F9C7C}" presName="bgShapesFlow" presStyleCnt="0"/>
      <dgm:spPr/>
    </dgm:pt>
    <dgm:pt modelId="{872881EC-0B26-4EC0-953F-CCCF86D9B70A}" type="pres">
      <dgm:prSet presAssocID="{7A297E7F-B05E-4EF8-B5E3-D667E3534FEC}" presName="rectComp" presStyleCnt="0"/>
      <dgm:spPr/>
    </dgm:pt>
    <dgm:pt modelId="{54D20E61-3F40-4D46-A08B-5F39F4A43723}" type="pres">
      <dgm:prSet presAssocID="{7A297E7F-B05E-4EF8-B5E3-D667E3534FEC}" presName="bgRect" presStyleLbl="bgShp" presStyleIdx="0" presStyleCnt="2"/>
      <dgm:spPr/>
      <dgm:t>
        <a:bodyPr/>
        <a:lstStyle/>
        <a:p>
          <a:endParaRPr lang="ru-RU"/>
        </a:p>
      </dgm:t>
    </dgm:pt>
    <dgm:pt modelId="{6530AEDE-C416-4C8B-B30B-532B524114B2}" type="pres">
      <dgm:prSet presAssocID="{7A297E7F-B05E-4EF8-B5E3-D667E3534FEC}" presName="bgRectTx" presStyleLbl="bgShp" presStyleIdx="0" presStyleCnt="2">
        <dgm:presLayoutVars>
          <dgm:bulletEnabled val="1"/>
        </dgm:presLayoutVars>
      </dgm:prSet>
      <dgm:spPr/>
      <dgm:t>
        <a:bodyPr/>
        <a:lstStyle/>
        <a:p>
          <a:endParaRPr lang="ru-RU"/>
        </a:p>
      </dgm:t>
    </dgm:pt>
    <dgm:pt modelId="{2DD5BADD-4BF0-418C-B646-E4F376DCDF0C}" type="pres">
      <dgm:prSet presAssocID="{7A297E7F-B05E-4EF8-B5E3-D667E3534FEC}" presName="spComp" presStyleCnt="0"/>
      <dgm:spPr/>
    </dgm:pt>
    <dgm:pt modelId="{6E6B14F5-5B8A-4264-AFD0-6136109F1ADD}" type="pres">
      <dgm:prSet presAssocID="{7A297E7F-B05E-4EF8-B5E3-D667E3534FEC}" presName="vSp" presStyleCnt="0"/>
      <dgm:spPr/>
    </dgm:pt>
    <dgm:pt modelId="{FB5FDCAD-BCC5-4168-A5AD-D40FF9443147}" type="pres">
      <dgm:prSet presAssocID="{4EBC8FB1-EB89-4C42-BCBE-65491E290EC4}" presName="rectComp" presStyleCnt="0"/>
      <dgm:spPr/>
    </dgm:pt>
    <dgm:pt modelId="{3F3BB3DC-2C34-4597-BB5E-4DBDC11FD8BC}" type="pres">
      <dgm:prSet presAssocID="{4EBC8FB1-EB89-4C42-BCBE-65491E290EC4}" presName="bgRect" presStyleLbl="bgShp" presStyleIdx="1" presStyleCnt="2"/>
      <dgm:spPr/>
      <dgm:t>
        <a:bodyPr/>
        <a:lstStyle/>
        <a:p>
          <a:endParaRPr lang="ru-RU"/>
        </a:p>
      </dgm:t>
    </dgm:pt>
    <dgm:pt modelId="{8942C612-A9FC-4175-BC89-F0D471A8916F}" type="pres">
      <dgm:prSet presAssocID="{4EBC8FB1-EB89-4C42-BCBE-65491E290EC4}" presName="bgRectTx" presStyleLbl="bgShp" presStyleIdx="1" presStyleCnt="2">
        <dgm:presLayoutVars>
          <dgm:bulletEnabled val="1"/>
        </dgm:presLayoutVars>
      </dgm:prSet>
      <dgm:spPr/>
      <dgm:t>
        <a:bodyPr/>
        <a:lstStyle/>
        <a:p>
          <a:endParaRPr lang="ru-RU"/>
        </a:p>
      </dgm:t>
    </dgm:pt>
  </dgm:ptLst>
  <dgm:cxnLst>
    <dgm:cxn modelId="{0A9A6DCB-0573-4F2B-B8A9-2A5765DAEDDF}" type="presOf" srcId="{D07A252E-6C48-46DF-9D78-47AA2CFD19E4}" destId="{7130F761-0E44-4485-A9FC-251BFAC45B21}" srcOrd="0" destOrd="0" presId="urn:microsoft.com/office/officeart/2005/8/layout/hierarchy6"/>
    <dgm:cxn modelId="{8C3D0207-EC0A-4405-95FD-D165AAA418E2}" type="presOf" srcId="{4EBC8FB1-EB89-4C42-BCBE-65491E290EC4}" destId="{8942C612-A9FC-4175-BC89-F0D471A8916F}" srcOrd="1" destOrd="0" presId="urn:microsoft.com/office/officeart/2005/8/layout/hierarchy6"/>
    <dgm:cxn modelId="{BBE8EC6E-EE31-4ABC-AA6C-954A295C55BE}" type="presOf" srcId="{E47DAE8A-4E2B-4D66-832B-7033120EF461}" destId="{5CAEA829-AE0D-4195-8B79-5C6F6C673D7A}" srcOrd="0" destOrd="0" presId="urn:microsoft.com/office/officeart/2005/8/layout/hierarchy6"/>
    <dgm:cxn modelId="{169C2F6C-5841-429C-9BD2-9E360D847715}" type="presOf" srcId="{7A297E7F-B05E-4EF8-B5E3-D667E3534FEC}" destId="{6530AEDE-C416-4C8B-B30B-532B524114B2}" srcOrd="1" destOrd="0" presId="urn:microsoft.com/office/officeart/2005/8/layout/hierarchy6"/>
    <dgm:cxn modelId="{7498C1D1-B9F9-4C98-A26B-2085D1BD9595}" srcId="{A2A0DFA3-1D1D-4753-B8C2-0F2C159F9C7C}" destId="{E47DAE8A-4E2B-4D66-832B-7033120EF461}" srcOrd="0" destOrd="0" parTransId="{5223FC17-A0D9-4D7B-9718-6D1F181F71C9}" sibTransId="{AC580B80-7C39-4287-AD37-B033C3635580}"/>
    <dgm:cxn modelId="{93F4FC34-04D6-4C5E-903D-B710E3E01F94}" srcId="{D07A252E-6C48-46DF-9D78-47AA2CFD19E4}" destId="{01AC1515-FACB-4041-9F30-3C2BC184E84C}" srcOrd="0" destOrd="0" parTransId="{ABC52D32-65D2-41C7-812F-7604518E1725}" sibTransId="{F169A4CD-5CEC-4043-887D-C6AE3AEEF36A}"/>
    <dgm:cxn modelId="{A6B5CDA4-4840-40DA-990E-9E196C6C3E38}" type="presOf" srcId="{01AC1515-FACB-4041-9F30-3C2BC184E84C}" destId="{374CBD5C-2613-4090-ACB8-E99FEC4A2369}" srcOrd="0" destOrd="0" presId="urn:microsoft.com/office/officeart/2005/8/layout/hierarchy6"/>
    <dgm:cxn modelId="{E7933BAB-9F4D-4603-B8AA-83569A7982D9}" type="presOf" srcId="{4EBC8FB1-EB89-4C42-BCBE-65491E290EC4}" destId="{3F3BB3DC-2C34-4597-BB5E-4DBDC11FD8BC}" srcOrd="0" destOrd="0" presId="urn:microsoft.com/office/officeart/2005/8/layout/hierarchy6"/>
    <dgm:cxn modelId="{DC783DF1-A4AB-4FE0-B622-116272129B0D}" type="presOf" srcId="{A2A0DFA3-1D1D-4753-B8C2-0F2C159F9C7C}" destId="{58DF48E1-A935-41FA-8F98-E1D530D4B1A4}" srcOrd="0" destOrd="0" presId="urn:microsoft.com/office/officeart/2005/8/layout/hierarchy6"/>
    <dgm:cxn modelId="{EB482929-9412-4DD8-AF41-51014CE870EC}" srcId="{E47DAE8A-4E2B-4D66-832B-7033120EF461}" destId="{D07A252E-6C48-46DF-9D78-47AA2CFD19E4}" srcOrd="0" destOrd="0" parTransId="{5012E519-F8B3-4DC5-922D-E09B29468310}" sibTransId="{F5AA5FFB-E601-46B9-8E9C-4523ECE7DD85}"/>
    <dgm:cxn modelId="{C435F0A5-A331-4E7A-AE8D-270F82CE9F00}" type="presOf" srcId="{ABC52D32-65D2-41C7-812F-7604518E1725}" destId="{A58B4946-BE65-4E7D-BA8B-289EB1E7216A}" srcOrd="0" destOrd="0" presId="urn:microsoft.com/office/officeart/2005/8/layout/hierarchy6"/>
    <dgm:cxn modelId="{CB400F12-9299-4389-866E-D3EF187CA78A}" srcId="{A2A0DFA3-1D1D-4753-B8C2-0F2C159F9C7C}" destId="{4EBC8FB1-EB89-4C42-BCBE-65491E290EC4}" srcOrd="2" destOrd="0" parTransId="{8FF95378-00C4-44F2-9101-DC533EF868F7}" sibTransId="{27C8397E-AC4F-44C6-AE53-5AA6190C415D}"/>
    <dgm:cxn modelId="{18A94D36-C4AC-4756-824D-C5AF148B8835}" type="presOf" srcId="{7A297E7F-B05E-4EF8-B5E3-D667E3534FEC}" destId="{54D20E61-3F40-4D46-A08B-5F39F4A43723}" srcOrd="0" destOrd="0" presId="urn:microsoft.com/office/officeart/2005/8/layout/hierarchy6"/>
    <dgm:cxn modelId="{49661658-0C9C-4B13-8B17-5D4DD4759994}" type="presOf" srcId="{5012E519-F8B3-4DC5-922D-E09B29468310}" destId="{99966840-78F2-4A74-B4DD-F51D16A2E483}" srcOrd="0" destOrd="0" presId="urn:microsoft.com/office/officeart/2005/8/layout/hierarchy6"/>
    <dgm:cxn modelId="{E27A085B-4673-404E-B0B0-AC4E5E96DC3F}" srcId="{A2A0DFA3-1D1D-4753-B8C2-0F2C159F9C7C}" destId="{7A297E7F-B05E-4EF8-B5E3-D667E3534FEC}" srcOrd="1" destOrd="0" parTransId="{502198CA-AD55-4111-9D39-734BA32D21D4}" sibTransId="{FFB68D2F-E050-4CBD-A487-AC83AA3C9A39}"/>
    <dgm:cxn modelId="{602089E5-95AC-41FC-92E4-14114D60E6CD}" type="presParOf" srcId="{58DF48E1-A935-41FA-8F98-E1D530D4B1A4}" destId="{F3E5E0D4-E254-4AAC-87C3-C99D3BA73F02}" srcOrd="0" destOrd="0" presId="urn:microsoft.com/office/officeart/2005/8/layout/hierarchy6"/>
    <dgm:cxn modelId="{21DC911B-C783-4460-B08A-A779E4A3F60C}" type="presParOf" srcId="{F3E5E0D4-E254-4AAC-87C3-C99D3BA73F02}" destId="{B7A58EC9-F5DE-4043-B710-103444E80DEB}" srcOrd="0" destOrd="0" presId="urn:microsoft.com/office/officeart/2005/8/layout/hierarchy6"/>
    <dgm:cxn modelId="{65F93A53-7F42-4936-B0E8-714056F2E7BF}" type="presParOf" srcId="{F3E5E0D4-E254-4AAC-87C3-C99D3BA73F02}" destId="{D352EEBB-5171-4CFC-9EA6-EF688D82143C}" srcOrd="1" destOrd="0" presId="urn:microsoft.com/office/officeart/2005/8/layout/hierarchy6"/>
    <dgm:cxn modelId="{34A4DA01-A197-40C0-9AD2-D673037B48E5}" type="presParOf" srcId="{D352EEBB-5171-4CFC-9EA6-EF688D82143C}" destId="{44716C1A-5C6E-47FA-B737-4DDBC9A2D08E}" srcOrd="0" destOrd="0" presId="urn:microsoft.com/office/officeart/2005/8/layout/hierarchy6"/>
    <dgm:cxn modelId="{DB01729E-ED53-48E3-B888-02FDFF662107}" type="presParOf" srcId="{44716C1A-5C6E-47FA-B737-4DDBC9A2D08E}" destId="{5CAEA829-AE0D-4195-8B79-5C6F6C673D7A}" srcOrd="0" destOrd="0" presId="urn:microsoft.com/office/officeart/2005/8/layout/hierarchy6"/>
    <dgm:cxn modelId="{AA68BA54-E931-4C4B-993F-8D54C1F16E4B}" type="presParOf" srcId="{44716C1A-5C6E-47FA-B737-4DDBC9A2D08E}" destId="{A581AB7C-3923-48DA-810B-ED94ECE7CF13}" srcOrd="1" destOrd="0" presId="urn:microsoft.com/office/officeart/2005/8/layout/hierarchy6"/>
    <dgm:cxn modelId="{AE0B353B-0EC5-445C-9C3C-1E06AB4DEBD3}" type="presParOf" srcId="{A581AB7C-3923-48DA-810B-ED94ECE7CF13}" destId="{99966840-78F2-4A74-B4DD-F51D16A2E483}" srcOrd="0" destOrd="0" presId="urn:microsoft.com/office/officeart/2005/8/layout/hierarchy6"/>
    <dgm:cxn modelId="{AF8A9F79-616C-40B2-8D26-D4F78E5BDFEE}" type="presParOf" srcId="{A581AB7C-3923-48DA-810B-ED94ECE7CF13}" destId="{DAB5E62C-AE44-4CBB-BA4D-251AFC0DC7A8}" srcOrd="1" destOrd="0" presId="urn:microsoft.com/office/officeart/2005/8/layout/hierarchy6"/>
    <dgm:cxn modelId="{6A258D5D-6280-4DC8-8973-9C07407854E5}" type="presParOf" srcId="{DAB5E62C-AE44-4CBB-BA4D-251AFC0DC7A8}" destId="{7130F761-0E44-4485-A9FC-251BFAC45B21}" srcOrd="0" destOrd="0" presId="urn:microsoft.com/office/officeart/2005/8/layout/hierarchy6"/>
    <dgm:cxn modelId="{BFB45709-E500-451C-AE13-AAE1DCA7D2B4}" type="presParOf" srcId="{DAB5E62C-AE44-4CBB-BA4D-251AFC0DC7A8}" destId="{79C4E4AB-B844-46C1-8B34-323354B1E187}" srcOrd="1" destOrd="0" presId="urn:microsoft.com/office/officeart/2005/8/layout/hierarchy6"/>
    <dgm:cxn modelId="{45CCEC24-00B8-4925-BB05-A9B96AE60E17}" type="presParOf" srcId="{79C4E4AB-B844-46C1-8B34-323354B1E187}" destId="{A58B4946-BE65-4E7D-BA8B-289EB1E7216A}" srcOrd="0" destOrd="0" presId="urn:microsoft.com/office/officeart/2005/8/layout/hierarchy6"/>
    <dgm:cxn modelId="{D5C4FBDA-7755-4DEC-82EE-DDD674732BF3}" type="presParOf" srcId="{79C4E4AB-B844-46C1-8B34-323354B1E187}" destId="{EBD40164-2732-4FB3-94B9-7477EE832401}" srcOrd="1" destOrd="0" presId="urn:microsoft.com/office/officeart/2005/8/layout/hierarchy6"/>
    <dgm:cxn modelId="{8DBAF2AE-D8B6-4073-8DAC-A564A5B808F5}" type="presParOf" srcId="{EBD40164-2732-4FB3-94B9-7477EE832401}" destId="{374CBD5C-2613-4090-ACB8-E99FEC4A2369}" srcOrd="0" destOrd="0" presId="urn:microsoft.com/office/officeart/2005/8/layout/hierarchy6"/>
    <dgm:cxn modelId="{E9219E61-D4AA-4B96-A015-8C1493075B55}" type="presParOf" srcId="{EBD40164-2732-4FB3-94B9-7477EE832401}" destId="{1BCC1E47-38F2-4CA6-8E5A-CC1C34CBD99D}" srcOrd="1" destOrd="0" presId="urn:microsoft.com/office/officeart/2005/8/layout/hierarchy6"/>
    <dgm:cxn modelId="{57FB7043-BBC4-4CD7-929A-73FDEBD95E09}" type="presParOf" srcId="{58DF48E1-A935-41FA-8F98-E1D530D4B1A4}" destId="{8610162B-E106-45E5-ACBB-3B69B82B4753}" srcOrd="1" destOrd="0" presId="urn:microsoft.com/office/officeart/2005/8/layout/hierarchy6"/>
    <dgm:cxn modelId="{42A7817F-2EFD-46B1-88CB-9984DDA36D4F}" type="presParOf" srcId="{8610162B-E106-45E5-ACBB-3B69B82B4753}" destId="{872881EC-0B26-4EC0-953F-CCCF86D9B70A}" srcOrd="0" destOrd="0" presId="urn:microsoft.com/office/officeart/2005/8/layout/hierarchy6"/>
    <dgm:cxn modelId="{15B4DC16-24C6-42D5-A735-5FD9A122B697}" type="presParOf" srcId="{872881EC-0B26-4EC0-953F-CCCF86D9B70A}" destId="{54D20E61-3F40-4D46-A08B-5F39F4A43723}" srcOrd="0" destOrd="0" presId="urn:microsoft.com/office/officeart/2005/8/layout/hierarchy6"/>
    <dgm:cxn modelId="{A0D35727-A2CA-4C42-9377-215A0743A3C3}" type="presParOf" srcId="{872881EC-0B26-4EC0-953F-CCCF86D9B70A}" destId="{6530AEDE-C416-4C8B-B30B-532B524114B2}" srcOrd="1" destOrd="0" presId="urn:microsoft.com/office/officeart/2005/8/layout/hierarchy6"/>
    <dgm:cxn modelId="{1AB0A07F-84D8-4C93-95ED-784C9998FB53}" type="presParOf" srcId="{8610162B-E106-45E5-ACBB-3B69B82B4753}" destId="{2DD5BADD-4BF0-418C-B646-E4F376DCDF0C}" srcOrd="1" destOrd="0" presId="urn:microsoft.com/office/officeart/2005/8/layout/hierarchy6"/>
    <dgm:cxn modelId="{CE8380DA-120D-40C2-AA4C-0446A4D130D9}" type="presParOf" srcId="{2DD5BADD-4BF0-418C-B646-E4F376DCDF0C}" destId="{6E6B14F5-5B8A-4264-AFD0-6136109F1ADD}" srcOrd="0" destOrd="0" presId="urn:microsoft.com/office/officeart/2005/8/layout/hierarchy6"/>
    <dgm:cxn modelId="{C9A3E175-1FE3-4FDB-BD40-4437AC815CF5}" type="presParOf" srcId="{8610162B-E106-45E5-ACBB-3B69B82B4753}" destId="{FB5FDCAD-BCC5-4168-A5AD-D40FF9443147}" srcOrd="2" destOrd="0" presId="urn:microsoft.com/office/officeart/2005/8/layout/hierarchy6"/>
    <dgm:cxn modelId="{1481490F-6D94-4AAB-BBD9-B50EB38234AD}" type="presParOf" srcId="{FB5FDCAD-BCC5-4168-A5AD-D40FF9443147}" destId="{3F3BB3DC-2C34-4597-BB5E-4DBDC11FD8BC}" srcOrd="0" destOrd="0" presId="urn:microsoft.com/office/officeart/2005/8/layout/hierarchy6"/>
    <dgm:cxn modelId="{D110D431-1030-4812-ABA7-34E54E67B8E3}" type="presParOf" srcId="{FB5FDCAD-BCC5-4168-A5AD-D40FF9443147}" destId="{8942C612-A9FC-4175-BC89-F0D471A8916F}"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81B101-754F-4043-9882-81380A8EB64D}" type="doc">
      <dgm:prSet loTypeId="urn:microsoft.com/office/officeart/2005/8/layout/arrow6" loCatId="process" qsTypeId="urn:microsoft.com/office/officeart/2005/8/quickstyle/simple1" qsCatId="simple" csTypeId="urn:microsoft.com/office/officeart/2005/8/colors/colorful1#2" csCatId="colorful" phldr="1"/>
      <dgm:spPr/>
      <dgm:t>
        <a:bodyPr/>
        <a:lstStyle/>
        <a:p>
          <a:endParaRPr lang="ru-RU"/>
        </a:p>
      </dgm:t>
    </dgm:pt>
    <dgm:pt modelId="{1AF8B701-5516-4368-B24A-74CA2AC43D80}">
      <dgm:prSet phldrT="[Текст]"/>
      <dgm:spPr/>
      <dgm:t>
        <a:bodyPr/>
        <a:lstStyle/>
        <a:p>
          <a:r>
            <a:rPr lang="ru-RU" dirty="0" smtClean="0"/>
            <a:t>реэкспорт</a:t>
          </a:r>
          <a:endParaRPr lang="ru-RU" dirty="0"/>
        </a:p>
      </dgm:t>
    </dgm:pt>
    <dgm:pt modelId="{F02867AE-A7E3-496C-8D58-02F61CD1DCDF}" type="parTrans" cxnId="{83BCC510-515C-4332-9340-6C7FE0941B43}">
      <dgm:prSet/>
      <dgm:spPr/>
      <dgm:t>
        <a:bodyPr/>
        <a:lstStyle/>
        <a:p>
          <a:endParaRPr lang="ru-RU"/>
        </a:p>
      </dgm:t>
    </dgm:pt>
    <dgm:pt modelId="{19DEBF4F-6188-44AA-BDA4-D54F2777D9A4}" type="sibTrans" cxnId="{83BCC510-515C-4332-9340-6C7FE0941B43}">
      <dgm:prSet/>
      <dgm:spPr/>
      <dgm:t>
        <a:bodyPr/>
        <a:lstStyle/>
        <a:p>
          <a:endParaRPr lang="ru-RU"/>
        </a:p>
      </dgm:t>
    </dgm:pt>
    <dgm:pt modelId="{3B8F8B9D-D82B-452D-A503-05A2C8A9CF15}">
      <dgm:prSet phldrT="[Текст]"/>
      <dgm:spPr/>
      <dgm:t>
        <a:bodyPr/>
        <a:lstStyle/>
        <a:p>
          <a:r>
            <a:rPr lang="ru-RU" dirty="0" smtClean="0"/>
            <a:t>реимпорт</a:t>
          </a:r>
          <a:endParaRPr lang="ru-RU" dirty="0"/>
        </a:p>
      </dgm:t>
    </dgm:pt>
    <dgm:pt modelId="{E2526326-701F-4B32-9DC1-05ECB5008490}" type="parTrans" cxnId="{205E4EC0-8906-4CF0-8C64-73D6127B6014}">
      <dgm:prSet/>
      <dgm:spPr/>
      <dgm:t>
        <a:bodyPr/>
        <a:lstStyle/>
        <a:p>
          <a:endParaRPr lang="ru-RU"/>
        </a:p>
      </dgm:t>
    </dgm:pt>
    <dgm:pt modelId="{C68C45C6-6199-4872-968E-B461C8A586C1}" type="sibTrans" cxnId="{205E4EC0-8906-4CF0-8C64-73D6127B6014}">
      <dgm:prSet/>
      <dgm:spPr/>
      <dgm:t>
        <a:bodyPr/>
        <a:lstStyle/>
        <a:p>
          <a:endParaRPr lang="ru-RU"/>
        </a:p>
      </dgm:t>
    </dgm:pt>
    <dgm:pt modelId="{5184ABCA-7D01-47CB-BCA7-4D4C66C119FB}" type="pres">
      <dgm:prSet presAssocID="{2A81B101-754F-4043-9882-81380A8EB64D}" presName="compositeShape" presStyleCnt="0">
        <dgm:presLayoutVars>
          <dgm:chMax val="2"/>
          <dgm:dir/>
          <dgm:resizeHandles val="exact"/>
        </dgm:presLayoutVars>
      </dgm:prSet>
      <dgm:spPr/>
      <dgm:t>
        <a:bodyPr/>
        <a:lstStyle/>
        <a:p>
          <a:endParaRPr lang="ru-RU"/>
        </a:p>
      </dgm:t>
    </dgm:pt>
    <dgm:pt modelId="{35810E52-E226-403F-BBF6-181FD1E1DADA}" type="pres">
      <dgm:prSet presAssocID="{2A81B101-754F-4043-9882-81380A8EB64D}" presName="ribbon" presStyleLbl="node1" presStyleIdx="0" presStyleCnt="1"/>
      <dgm:spPr/>
    </dgm:pt>
    <dgm:pt modelId="{8BDA696F-1EC8-4EB4-B031-2595B0B6D65E}" type="pres">
      <dgm:prSet presAssocID="{2A81B101-754F-4043-9882-81380A8EB64D}" presName="leftArrowText" presStyleLbl="node1" presStyleIdx="0" presStyleCnt="1">
        <dgm:presLayoutVars>
          <dgm:chMax val="0"/>
          <dgm:bulletEnabled val="1"/>
        </dgm:presLayoutVars>
      </dgm:prSet>
      <dgm:spPr/>
      <dgm:t>
        <a:bodyPr/>
        <a:lstStyle/>
        <a:p>
          <a:endParaRPr lang="ru-RU"/>
        </a:p>
      </dgm:t>
    </dgm:pt>
    <dgm:pt modelId="{AC2FCAE1-9648-4EF1-8D1D-EB19345880A1}" type="pres">
      <dgm:prSet presAssocID="{2A81B101-754F-4043-9882-81380A8EB64D}" presName="rightArrowText" presStyleLbl="node1" presStyleIdx="0" presStyleCnt="1">
        <dgm:presLayoutVars>
          <dgm:chMax val="0"/>
          <dgm:bulletEnabled val="1"/>
        </dgm:presLayoutVars>
      </dgm:prSet>
      <dgm:spPr/>
      <dgm:t>
        <a:bodyPr/>
        <a:lstStyle/>
        <a:p>
          <a:endParaRPr lang="ru-RU"/>
        </a:p>
      </dgm:t>
    </dgm:pt>
  </dgm:ptLst>
  <dgm:cxnLst>
    <dgm:cxn modelId="{D7A912F4-A89B-42BD-8F41-69D416B485C3}" type="presOf" srcId="{3B8F8B9D-D82B-452D-A503-05A2C8A9CF15}" destId="{AC2FCAE1-9648-4EF1-8D1D-EB19345880A1}" srcOrd="0" destOrd="0" presId="urn:microsoft.com/office/officeart/2005/8/layout/arrow6"/>
    <dgm:cxn modelId="{B919D3E8-F8EA-4808-8A8C-243330F55E85}" type="presOf" srcId="{1AF8B701-5516-4368-B24A-74CA2AC43D80}" destId="{8BDA696F-1EC8-4EB4-B031-2595B0B6D65E}" srcOrd="0" destOrd="0" presId="urn:microsoft.com/office/officeart/2005/8/layout/arrow6"/>
    <dgm:cxn modelId="{83BCC510-515C-4332-9340-6C7FE0941B43}" srcId="{2A81B101-754F-4043-9882-81380A8EB64D}" destId="{1AF8B701-5516-4368-B24A-74CA2AC43D80}" srcOrd="0" destOrd="0" parTransId="{F02867AE-A7E3-496C-8D58-02F61CD1DCDF}" sibTransId="{19DEBF4F-6188-44AA-BDA4-D54F2777D9A4}"/>
    <dgm:cxn modelId="{205E4EC0-8906-4CF0-8C64-73D6127B6014}" srcId="{2A81B101-754F-4043-9882-81380A8EB64D}" destId="{3B8F8B9D-D82B-452D-A503-05A2C8A9CF15}" srcOrd="1" destOrd="0" parTransId="{E2526326-701F-4B32-9DC1-05ECB5008490}" sibTransId="{C68C45C6-6199-4872-968E-B461C8A586C1}"/>
    <dgm:cxn modelId="{65FBFF87-CC8D-45D5-A832-C11676785F42}" type="presOf" srcId="{2A81B101-754F-4043-9882-81380A8EB64D}" destId="{5184ABCA-7D01-47CB-BCA7-4D4C66C119FB}" srcOrd="0" destOrd="0" presId="urn:microsoft.com/office/officeart/2005/8/layout/arrow6"/>
    <dgm:cxn modelId="{8ADC8A4E-2D26-409E-AF59-E4C7096F8572}" type="presParOf" srcId="{5184ABCA-7D01-47CB-BCA7-4D4C66C119FB}" destId="{35810E52-E226-403F-BBF6-181FD1E1DADA}" srcOrd="0" destOrd="0" presId="urn:microsoft.com/office/officeart/2005/8/layout/arrow6"/>
    <dgm:cxn modelId="{71A92DE7-4403-4722-AB16-42370D4FA476}" type="presParOf" srcId="{5184ABCA-7D01-47CB-BCA7-4D4C66C119FB}" destId="{8BDA696F-1EC8-4EB4-B031-2595B0B6D65E}" srcOrd="1" destOrd="0" presId="urn:microsoft.com/office/officeart/2005/8/layout/arrow6"/>
    <dgm:cxn modelId="{98ABFE5D-E473-4816-9B77-F89E883452F9}" type="presParOf" srcId="{5184ABCA-7D01-47CB-BCA7-4D4C66C119FB}" destId="{AC2FCAE1-9648-4EF1-8D1D-EB19345880A1}"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AC3EF2D-D5C4-4852-ACC3-37F3DDCE9ED2}" type="doc">
      <dgm:prSet loTypeId="urn:microsoft.com/office/officeart/2005/8/layout/arrow1" loCatId="process" qsTypeId="urn:microsoft.com/office/officeart/2005/8/quickstyle/simple1" qsCatId="simple" csTypeId="urn:microsoft.com/office/officeart/2005/8/colors/accent2_1" csCatId="accent2" phldr="1"/>
      <dgm:spPr/>
      <dgm:t>
        <a:bodyPr/>
        <a:lstStyle/>
        <a:p>
          <a:endParaRPr lang="ru-RU"/>
        </a:p>
      </dgm:t>
    </dgm:pt>
    <dgm:pt modelId="{B98CD2AF-3090-46E7-9AF3-B30E0D724297}">
      <dgm:prSet phldrT="[Текст]" custT="1"/>
      <dgm:spPr/>
      <dgm:t>
        <a:bodyPr/>
        <a:lstStyle/>
        <a:p>
          <a:r>
            <a:rPr lang="ru-RU" sz="1200" b="1" dirty="0" smtClean="0">
              <a:solidFill>
                <a:srgbClr val="002060"/>
              </a:solidFill>
              <a:latin typeface="Arial" pitchFamily="34" charset="0"/>
              <a:ea typeface="+mn-ea"/>
              <a:cs typeface="Arial" pitchFamily="34" charset="0"/>
            </a:rPr>
            <a:t>ТП, при которой товары либо продукты переработки товаров, помещенных под ТП переработки на т/</a:t>
          </a:r>
          <a:r>
            <a:rPr lang="ru-RU" sz="1200" b="1" dirty="0" err="1" smtClean="0">
              <a:solidFill>
                <a:srgbClr val="002060"/>
              </a:solidFill>
              <a:latin typeface="Arial" pitchFamily="34" charset="0"/>
              <a:ea typeface="+mn-ea"/>
              <a:cs typeface="Arial" pitchFamily="34" charset="0"/>
            </a:rPr>
            <a:t>т</a:t>
          </a:r>
          <a:r>
            <a:rPr lang="ru-RU" sz="1200" b="1" dirty="0" smtClean="0">
              <a:solidFill>
                <a:srgbClr val="002060"/>
              </a:solidFill>
              <a:latin typeface="Arial" pitchFamily="34" charset="0"/>
              <a:ea typeface="+mn-ea"/>
              <a:cs typeface="Arial" pitchFamily="34" charset="0"/>
            </a:rPr>
            <a:t>, ранее ввезенные на т/</a:t>
          </a:r>
          <a:r>
            <a:rPr lang="ru-RU" sz="1200" b="1" dirty="0" err="1" smtClean="0">
              <a:solidFill>
                <a:srgbClr val="002060"/>
              </a:solidFill>
              <a:latin typeface="Arial" pitchFamily="34" charset="0"/>
              <a:ea typeface="+mn-ea"/>
              <a:cs typeface="Arial" pitchFamily="34" charset="0"/>
            </a:rPr>
            <a:t>т</a:t>
          </a:r>
          <a:r>
            <a:rPr lang="ru-RU" sz="1200" b="1" dirty="0" smtClean="0">
              <a:solidFill>
                <a:srgbClr val="002060"/>
              </a:solidFill>
              <a:latin typeface="Arial" pitchFamily="34" charset="0"/>
              <a:ea typeface="+mn-ea"/>
              <a:cs typeface="Arial" pitchFamily="34" charset="0"/>
            </a:rPr>
            <a:t> ТС, вывозятся с т/</a:t>
          </a:r>
          <a:r>
            <a:rPr lang="ru-RU" sz="1200" b="1" dirty="0" err="1" smtClean="0">
              <a:solidFill>
                <a:srgbClr val="002060"/>
              </a:solidFill>
              <a:latin typeface="Arial" pitchFamily="34" charset="0"/>
              <a:ea typeface="+mn-ea"/>
              <a:cs typeface="Arial" pitchFamily="34" charset="0"/>
            </a:rPr>
            <a:t>т</a:t>
          </a:r>
          <a:r>
            <a:rPr lang="ru-RU" sz="1200" b="1" dirty="0" smtClean="0">
              <a:solidFill>
                <a:srgbClr val="002060"/>
              </a:solidFill>
              <a:latin typeface="Arial" pitchFamily="34" charset="0"/>
              <a:ea typeface="+mn-ea"/>
              <a:cs typeface="Arial" pitchFamily="34" charset="0"/>
            </a:rPr>
            <a:t> ТС</a:t>
          </a:r>
          <a:endParaRPr lang="ru-RU" sz="1200" dirty="0">
            <a:solidFill>
              <a:srgbClr val="002060"/>
            </a:solidFill>
          </a:endParaRPr>
        </a:p>
      </dgm:t>
    </dgm:pt>
    <dgm:pt modelId="{8F8928BE-2B8E-463F-A965-9B5E5AFF6F66}" type="parTrans" cxnId="{E1059A2C-0F11-42D7-93E4-7645B2A1538A}">
      <dgm:prSet/>
      <dgm:spPr/>
      <dgm:t>
        <a:bodyPr/>
        <a:lstStyle/>
        <a:p>
          <a:endParaRPr lang="ru-RU" sz="1200">
            <a:solidFill>
              <a:srgbClr val="002060"/>
            </a:solidFill>
          </a:endParaRPr>
        </a:p>
      </dgm:t>
    </dgm:pt>
    <dgm:pt modelId="{C6AE18F6-DA2E-4F20-A341-89E8E49FAB56}" type="sibTrans" cxnId="{E1059A2C-0F11-42D7-93E4-7645B2A1538A}">
      <dgm:prSet/>
      <dgm:spPr/>
      <dgm:t>
        <a:bodyPr/>
        <a:lstStyle/>
        <a:p>
          <a:endParaRPr lang="ru-RU" sz="1200">
            <a:solidFill>
              <a:srgbClr val="002060"/>
            </a:solidFill>
          </a:endParaRPr>
        </a:p>
      </dgm:t>
    </dgm:pt>
    <dgm:pt modelId="{3574D939-DB48-46BD-8B2F-C3EE696D50C1}">
      <dgm:prSet phldrT="[Текст]" custT="1"/>
      <dgm:spPr/>
      <dgm:t>
        <a:bodyPr/>
        <a:lstStyle/>
        <a:p>
          <a:r>
            <a:rPr lang="ru-RU" sz="1200" b="1" dirty="0" smtClean="0">
              <a:solidFill>
                <a:srgbClr val="002060"/>
              </a:solidFill>
              <a:latin typeface="Arial" pitchFamily="34" charset="0"/>
              <a:ea typeface="+mn-ea"/>
              <a:cs typeface="Arial" pitchFamily="34" charset="0"/>
            </a:rPr>
            <a:t>ТП, при которой  товары, ранее вывезенные с т/</a:t>
          </a:r>
          <a:r>
            <a:rPr lang="ru-RU" sz="1200" b="1" dirty="0" err="1" smtClean="0">
              <a:solidFill>
                <a:srgbClr val="002060"/>
              </a:solidFill>
              <a:latin typeface="Arial" pitchFamily="34" charset="0"/>
              <a:ea typeface="+mn-ea"/>
              <a:cs typeface="Arial" pitchFamily="34" charset="0"/>
            </a:rPr>
            <a:t>т</a:t>
          </a:r>
          <a:r>
            <a:rPr lang="ru-RU" sz="1200" b="1" dirty="0" smtClean="0">
              <a:solidFill>
                <a:srgbClr val="002060"/>
              </a:solidFill>
              <a:latin typeface="Arial" pitchFamily="34" charset="0"/>
              <a:ea typeface="+mn-ea"/>
              <a:cs typeface="Arial" pitchFamily="34" charset="0"/>
            </a:rPr>
            <a:t> ТС, ввозятся обратно на  т/</a:t>
          </a:r>
          <a:r>
            <a:rPr lang="ru-RU" sz="1200" b="1" dirty="0" err="1" smtClean="0">
              <a:solidFill>
                <a:srgbClr val="002060"/>
              </a:solidFill>
              <a:latin typeface="Arial" pitchFamily="34" charset="0"/>
              <a:ea typeface="+mn-ea"/>
              <a:cs typeface="Arial" pitchFamily="34" charset="0"/>
            </a:rPr>
            <a:t>т</a:t>
          </a:r>
          <a:r>
            <a:rPr lang="ru-RU" sz="1200" b="1" dirty="0" smtClean="0">
              <a:solidFill>
                <a:srgbClr val="002060"/>
              </a:solidFill>
              <a:latin typeface="Arial" pitchFamily="34" charset="0"/>
              <a:ea typeface="+mn-ea"/>
              <a:cs typeface="Arial" pitchFamily="34" charset="0"/>
            </a:rPr>
            <a:t> ТС</a:t>
          </a:r>
          <a:endParaRPr lang="ru-RU" sz="1200" dirty="0">
            <a:solidFill>
              <a:srgbClr val="002060"/>
            </a:solidFill>
          </a:endParaRPr>
        </a:p>
      </dgm:t>
    </dgm:pt>
    <dgm:pt modelId="{6CCD5447-B9B3-4509-8B08-F3E3B57126F9}" type="parTrans" cxnId="{A96AA558-8288-4487-A5A8-E7ECF4A0D839}">
      <dgm:prSet/>
      <dgm:spPr/>
      <dgm:t>
        <a:bodyPr/>
        <a:lstStyle/>
        <a:p>
          <a:endParaRPr lang="ru-RU" sz="1200">
            <a:solidFill>
              <a:srgbClr val="002060"/>
            </a:solidFill>
          </a:endParaRPr>
        </a:p>
      </dgm:t>
    </dgm:pt>
    <dgm:pt modelId="{B27623A3-3CF8-4664-8891-78A9E56F4D47}" type="sibTrans" cxnId="{A96AA558-8288-4487-A5A8-E7ECF4A0D839}">
      <dgm:prSet/>
      <dgm:spPr/>
      <dgm:t>
        <a:bodyPr/>
        <a:lstStyle/>
        <a:p>
          <a:endParaRPr lang="ru-RU" sz="1200">
            <a:solidFill>
              <a:srgbClr val="002060"/>
            </a:solidFill>
          </a:endParaRPr>
        </a:p>
      </dgm:t>
    </dgm:pt>
    <dgm:pt modelId="{079D925E-A3ED-4F1F-876F-7EBC927CB278}" type="pres">
      <dgm:prSet presAssocID="{CAC3EF2D-D5C4-4852-ACC3-37F3DDCE9ED2}" presName="cycle" presStyleCnt="0">
        <dgm:presLayoutVars>
          <dgm:dir/>
          <dgm:resizeHandles val="exact"/>
        </dgm:presLayoutVars>
      </dgm:prSet>
      <dgm:spPr/>
      <dgm:t>
        <a:bodyPr/>
        <a:lstStyle/>
        <a:p>
          <a:endParaRPr lang="ru-RU"/>
        </a:p>
      </dgm:t>
    </dgm:pt>
    <dgm:pt modelId="{BB03F3A7-9C41-4F57-80E1-51709D970702}" type="pres">
      <dgm:prSet presAssocID="{B98CD2AF-3090-46E7-9AF3-B30E0D724297}" presName="arrow" presStyleLbl="node1" presStyleIdx="0" presStyleCnt="2" custScaleY="100079">
        <dgm:presLayoutVars>
          <dgm:bulletEnabled val="1"/>
        </dgm:presLayoutVars>
      </dgm:prSet>
      <dgm:spPr/>
      <dgm:t>
        <a:bodyPr/>
        <a:lstStyle/>
        <a:p>
          <a:endParaRPr lang="ru-RU"/>
        </a:p>
      </dgm:t>
    </dgm:pt>
    <dgm:pt modelId="{D7722016-9CCE-4B96-AC98-CA41F67073CD}" type="pres">
      <dgm:prSet presAssocID="{3574D939-DB48-46BD-8B2F-C3EE696D50C1}" presName="arrow" presStyleLbl="node1" presStyleIdx="1" presStyleCnt="2" custScaleY="100024">
        <dgm:presLayoutVars>
          <dgm:bulletEnabled val="1"/>
        </dgm:presLayoutVars>
      </dgm:prSet>
      <dgm:spPr/>
      <dgm:t>
        <a:bodyPr/>
        <a:lstStyle/>
        <a:p>
          <a:endParaRPr lang="ru-RU"/>
        </a:p>
      </dgm:t>
    </dgm:pt>
  </dgm:ptLst>
  <dgm:cxnLst>
    <dgm:cxn modelId="{23C655C1-6029-4374-81A3-0BE841AB9D29}" type="presOf" srcId="{B98CD2AF-3090-46E7-9AF3-B30E0D724297}" destId="{BB03F3A7-9C41-4F57-80E1-51709D970702}" srcOrd="0" destOrd="0" presId="urn:microsoft.com/office/officeart/2005/8/layout/arrow1"/>
    <dgm:cxn modelId="{E1059A2C-0F11-42D7-93E4-7645B2A1538A}" srcId="{CAC3EF2D-D5C4-4852-ACC3-37F3DDCE9ED2}" destId="{B98CD2AF-3090-46E7-9AF3-B30E0D724297}" srcOrd="0" destOrd="0" parTransId="{8F8928BE-2B8E-463F-A965-9B5E5AFF6F66}" sibTransId="{C6AE18F6-DA2E-4F20-A341-89E8E49FAB56}"/>
    <dgm:cxn modelId="{A96AA558-8288-4487-A5A8-E7ECF4A0D839}" srcId="{CAC3EF2D-D5C4-4852-ACC3-37F3DDCE9ED2}" destId="{3574D939-DB48-46BD-8B2F-C3EE696D50C1}" srcOrd="1" destOrd="0" parTransId="{6CCD5447-B9B3-4509-8B08-F3E3B57126F9}" sibTransId="{B27623A3-3CF8-4664-8891-78A9E56F4D47}"/>
    <dgm:cxn modelId="{827DE2F4-105D-4112-A657-AA6AEF34B6AB}" type="presOf" srcId="{CAC3EF2D-D5C4-4852-ACC3-37F3DDCE9ED2}" destId="{079D925E-A3ED-4F1F-876F-7EBC927CB278}" srcOrd="0" destOrd="0" presId="urn:microsoft.com/office/officeart/2005/8/layout/arrow1"/>
    <dgm:cxn modelId="{13A61E66-801A-4506-BC26-4BF66386173D}" type="presOf" srcId="{3574D939-DB48-46BD-8B2F-C3EE696D50C1}" destId="{D7722016-9CCE-4B96-AC98-CA41F67073CD}" srcOrd="0" destOrd="0" presId="urn:microsoft.com/office/officeart/2005/8/layout/arrow1"/>
    <dgm:cxn modelId="{F09F7038-1917-49BD-AEF1-0D8B64059D82}" type="presParOf" srcId="{079D925E-A3ED-4F1F-876F-7EBC927CB278}" destId="{BB03F3A7-9C41-4F57-80E1-51709D970702}" srcOrd="0" destOrd="0" presId="urn:microsoft.com/office/officeart/2005/8/layout/arrow1"/>
    <dgm:cxn modelId="{ABF8058C-92C7-485D-916F-38C93595C2BE}" type="presParOf" srcId="{079D925E-A3ED-4F1F-876F-7EBC927CB278}" destId="{D7722016-9CCE-4B96-AC98-CA41F67073CD}"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F1D17F6-345E-4233-A9F6-69DA32010736}" type="doc">
      <dgm:prSet loTypeId="urn:microsoft.com/office/officeart/2005/8/layout/lProcess1" loCatId="process" qsTypeId="urn:microsoft.com/office/officeart/2005/8/quickstyle/simple1" qsCatId="simple" csTypeId="urn:microsoft.com/office/officeart/2005/8/colors/accent2_2" csCatId="accent2" phldr="1"/>
      <dgm:spPr/>
      <dgm:t>
        <a:bodyPr/>
        <a:lstStyle/>
        <a:p>
          <a:endParaRPr lang="ru-RU"/>
        </a:p>
      </dgm:t>
    </dgm:pt>
    <dgm:pt modelId="{16820E4E-432A-45BF-A6A8-163726E21EC7}">
      <dgm:prSet phldrT="[Текст]" custT="1"/>
      <dgm:spPr/>
      <dgm:t>
        <a:bodyPr/>
        <a:lstStyle/>
        <a:p>
          <a:r>
            <a:rPr lang="ru-RU" sz="1400" b="1" dirty="0" smtClean="0">
              <a:latin typeface="Arial" pitchFamily="34" charset="0"/>
              <a:cs typeface="Arial" pitchFamily="34" charset="0"/>
            </a:rPr>
            <a:t>в течение установленного срока</a:t>
          </a:r>
          <a:endParaRPr lang="ru-RU" sz="1400" dirty="0"/>
        </a:p>
      </dgm:t>
    </dgm:pt>
    <dgm:pt modelId="{668BD298-F392-404B-803A-CA22B2865033}" type="parTrans" cxnId="{430A4470-05AE-4542-AC82-A485BF4DFFFD}">
      <dgm:prSet/>
      <dgm:spPr/>
      <dgm:t>
        <a:bodyPr/>
        <a:lstStyle/>
        <a:p>
          <a:endParaRPr lang="ru-RU" sz="1400"/>
        </a:p>
      </dgm:t>
    </dgm:pt>
    <dgm:pt modelId="{AEF2922D-52AD-4547-8F56-ED93CF5CF9CA}" type="sibTrans" cxnId="{430A4470-05AE-4542-AC82-A485BF4DFFFD}">
      <dgm:prSet/>
      <dgm:spPr/>
      <dgm:t>
        <a:bodyPr/>
        <a:lstStyle/>
        <a:p>
          <a:endParaRPr lang="ru-RU" sz="1400"/>
        </a:p>
      </dgm:t>
    </dgm:pt>
    <dgm:pt modelId="{F3AA7DE6-5DC7-4884-B757-9628CDC486E8}">
      <dgm:prSet phldrT="[Текст]" custT="1"/>
      <dgm:spPr/>
      <dgm:t>
        <a:bodyPr/>
        <a:lstStyle/>
        <a:p>
          <a:r>
            <a:rPr lang="ru-RU" sz="1400" b="1" dirty="0" smtClean="0">
              <a:latin typeface="Arial" pitchFamily="34" charset="0"/>
              <a:ea typeface="+mn-ea"/>
              <a:cs typeface="Arial" pitchFamily="34" charset="0"/>
            </a:rPr>
            <a:t>без уплаты вывозных таможенных пошлин, налогов </a:t>
          </a:r>
          <a:endParaRPr lang="ru-RU" sz="1400" dirty="0"/>
        </a:p>
      </dgm:t>
    </dgm:pt>
    <dgm:pt modelId="{B71A71EA-95BD-4BBC-88F8-A780366D9D31}" type="parTrans" cxnId="{1CA2FF7D-E914-429A-A3B5-AD2C576C3C91}">
      <dgm:prSet/>
      <dgm:spPr/>
      <dgm:t>
        <a:bodyPr/>
        <a:lstStyle/>
        <a:p>
          <a:endParaRPr lang="ru-RU" sz="1400"/>
        </a:p>
      </dgm:t>
    </dgm:pt>
    <dgm:pt modelId="{9BA5CF0A-807F-4BC0-AC92-59547466D143}" type="sibTrans" cxnId="{1CA2FF7D-E914-429A-A3B5-AD2C576C3C91}">
      <dgm:prSet/>
      <dgm:spPr/>
      <dgm:t>
        <a:bodyPr/>
        <a:lstStyle/>
        <a:p>
          <a:endParaRPr lang="ru-RU" sz="1400"/>
        </a:p>
      </dgm:t>
    </dgm:pt>
    <dgm:pt modelId="{AB8926A2-4131-41E4-A7C2-86245CAC7F61}">
      <dgm:prSet phldrT="[Текст]" custT="1"/>
      <dgm:spPr/>
      <dgm:t>
        <a:bodyPr/>
        <a:lstStyle/>
        <a:p>
          <a:r>
            <a:rPr lang="ru-RU" sz="1400" b="1" dirty="0" smtClean="0">
              <a:latin typeface="Arial" pitchFamily="34" charset="0"/>
              <a:cs typeface="Arial" pitchFamily="34" charset="0"/>
            </a:rPr>
            <a:t>в течение установленного срока</a:t>
          </a:r>
          <a:endParaRPr lang="ru-RU" sz="1400" dirty="0"/>
        </a:p>
      </dgm:t>
    </dgm:pt>
    <dgm:pt modelId="{2A2F060B-2014-40A5-8CF3-57B11984F88A}" type="parTrans" cxnId="{A3F09324-26C8-4D4C-B33E-96B420581E46}">
      <dgm:prSet/>
      <dgm:spPr/>
      <dgm:t>
        <a:bodyPr/>
        <a:lstStyle/>
        <a:p>
          <a:endParaRPr lang="ru-RU" sz="1400"/>
        </a:p>
      </dgm:t>
    </dgm:pt>
    <dgm:pt modelId="{478B0A37-5E52-4E34-B6E6-CD06F847CDCB}" type="sibTrans" cxnId="{A3F09324-26C8-4D4C-B33E-96B420581E46}">
      <dgm:prSet/>
      <dgm:spPr/>
      <dgm:t>
        <a:bodyPr/>
        <a:lstStyle/>
        <a:p>
          <a:endParaRPr lang="ru-RU" sz="1400"/>
        </a:p>
      </dgm:t>
    </dgm:pt>
    <dgm:pt modelId="{BBB627B8-7217-408E-8BCF-5BD667CF1F13}">
      <dgm:prSet phldrT="[Текст]" custT="1"/>
      <dgm:spPr/>
      <dgm:t>
        <a:bodyPr/>
        <a:lstStyle/>
        <a:p>
          <a:r>
            <a:rPr lang="ru-RU" sz="1400" b="1" dirty="0" smtClean="0">
              <a:latin typeface="Arial" pitchFamily="34" charset="0"/>
              <a:ea typeface="+mn-ea"/>
              <a:cs typeface="Arial" pitchFamily="34" charset="0"/>
            </a:rPr>
            <a:t>без уплаты ввозных таможенных пошлин, налогов и (или) с возвратом уплаченных сумм ввозных таможенных пошлин, налогов</a:t>
          </a:r>
          <a:endParaRPr lang="ru-RU" sz="1400" dirty="0"/>
        </a:p>
      </dgm:t>
    </dgm:pt>
    <dgm:pt modelId="{AA6F018D-5B8C-450F-B6EF-3DDD9C12BC7D}" type="parTrans" cxnId="{6C66A98F-043B-478A-AEA7-5EBA939B909C}">
      <dgm:prSet/>
      <dgm:spPr/>
      <dgm:t>
        <a:bodyPr/>
        <a:lstStyle/>
        <a:p>
          <a:endParaRPr lang="ru-RU" sz="1400"/>
        </a:p>
      </dgm:t>
    </dgm:pt>
    <dgm:pt modelId="{2FB2D444-06CF-487B-A59E-44748BC40246}" type="sibTrans" cxnId="{6C66A98F-043B-478A-AEA7-5EBA939B909C}">
      <dgm:prSet/>
      <dgm:spPr/>
      <dgm:t>
        <a:bodyPr/>
        <a:lstStyle/>
        <a:p>
          <a:endParaRPr lang="ru-RU" sz="1400"/>
        </a:p>
      </dgm:t>
    </dgm:pt>
    <dgm:pt modelId="{8A1064EF-91CA-4CCE-94DE-1CD7E0025270}">
      <dgm:prSet custT="1"/>
      <dgm:spPr/>
      <dgm:t>
        <a:bodyPr/>
        <a:lstStyle/>
        <a:p>
          <a:r>
            <a:rPr lang="ru-RU" sz="1400" b="1" dirty="0" smtClean="0">
              <a:latin typeface="Arial" pitchFamily="34" charset="0"/>
              <a:cs typeface="Arial" pitchFamily="34" charset="0"/>
            </a:rPr>
            <a:t>без применения мер нетарифного регулирования</a:t>
          </a:r>
          <a:endParaRPr lang="ru-RU" sz="1400" b="1" dirty="0">
            <a:latin typeface="Arial" pitchFamily="34" charset="0"/>
            <a:cs typeface="Arial" pitchFamily="34" charset="0"/>
          </a:endParaRPr>
        </a:p>
      </dgm:t>
    </dgm:pt>
    <dgm:pt modelId="{286EED25-2106-41CE-A448-AE50395673E5}" type="parTrans" cxnId="{1BE07919-F0F2-499D-AE82-E6612FAE2161}">
      <dgm:prSet/>
      <dgm:spPr/>
      <dgm:t>
        <a:bodyPr/>
        <a:lstStyle/>
        <a:p>
          <a:endParaRPr lang="ru-RU" sz="1400"/>
        </a:p>
      </dgm:t>
    </dgm:pt>
    <dgm:pt modelId="{80473619-EEE6-418D-8943-1C63F6197657}" type="sibTrans" cxnId="{1BE07919-F0F2-499D-AE82-E6612FAE2161}">
      <dgm:prSet/>
      <dgm:spPr/>
      <dgm:t>
        <a:bodyPr/>
        <a:lstStyle/>
        <a:p>
          <a:endParaRPr lang="ru-RU" sz="1400"/>
        </a:p>
      </dgm:t>
    </dgm:pt>
    <dgm:pt modelId="{A5E8F9EC-124B-4E7F-9B70-4949F97AE7F4}">
      <dgm:prSet custT="1"/>
      <dgm:spPr/>
      <dgm:t>
        <a:bodyPr/>
        <a:lstStyle/>
        <a:p>
          <a:r>
            <a:rPr lang="ru-RU" sz="1400" b="1" dirty="0" smtClean="0">
              <a:latin typeface="Arial" pitchFamily="34" charset="0"/>
              <a:cs typeface="Arial" pitchFamily="34" charset="0"/>
            </a:rPr>
            <a:t>без применения мер нетарифного регулирования</a:t>
          </a:r>
          <a:endParaRPr lang="ru-RU" sz="1400" b="1" dirty="0">
            <a:latin typeface="Arial" pitchFamily="34" charset="0"/>
            <a:cs typeface="Arial" pitchFamily="34" charset="0"/>
          </a:endParaRPr>
        </a:p>
      </dgm:t>
    </dgm:pt>
    <dgm:pt modelId="{E94D3B5D-3C1E-42E6-AFCA-91EE5F41C256}" type="parTrans" cxnId="{06F87A93-CF2B-46DC-8952-172DC907F701}">
      <dgm:prSet/>
      <dgm:spPr/>
      <dgm:t>
        <a:bodyPr/>
        <a:lstStyle/>
        <a:p>
          <a:endParaRPr lang="ru-RU" sz="1400"/>
        </a:p>
      </dgm:t>
    </dgm:pt>
    <dgm:pt modelId="{58DE8B9E-8043-4320-962B-A4DB376B6FD3}" type="sibTrans" cxnId="{06F87A93-CF2B-46DC-8952-172DC907F701}">
      <dgm:prSet/>
      <dgm:spPr/>
      <dgm:t>
        <a:bodyPr/>
        <a:lstStyle/>
        <a:p>
          <a:endParaRPr lang="ru-RU" sz="1400"/>
        </a:p>
      </dgm:t>
    </dgm:pt>
    <dgm:pt modelId="{F13F9570-2879-4D7F-A35B-DC173404C166}" type="pres">
      <dgm:prSet presAssocID="{3F1D17F6-345E-4233-A9F6-69DA32010736}" presName="Name0" presStyleCnt="0">
        <dgm:presLayoutVars>
          <dgm:dir/>
          <dgm:animLvl val="lvl"/>
          <dgm:resizeHandles val="exact"/>
        </dgm:presLayoutVars>
      </dgm:prSet>
      <dgm:spPr/>
      <dgm:t>
        <a:bodyPr/>
        <a:lstStyle/>
        <a:p>
          <a:endParaRPr lang="ru-RU"/>
        </a:p>
      </dgm:t>
    </dgm:pt>
    <dgm:pt modelId="{04FFC9E5-341F-4E88-AC96-E22E680400ED}" type="pres">
      <dgm:prSet presAssocID="{16820E4E-432A-45BF-A6A8-163726E21EC7}" presName="vertFlow" presStyleCnt="0"/>
      <dgm:spPr/>
    </dgm:pt>
    <dgm:pt modelId="{322BDDD5-69EA-4166-AD0B-AF2F4048F45A}" type="pres">
      <dgm:prSet presAssocID="{16820E4E-432A-45BF-A6A8-163726E21EC7}" presName="header" presStyleLbl="node1" presStyleIdx="0" presStyleCnt="2"/>
      <dgm:spPr/>
      <dgm:t>
        <a:bodyPr/>
        <a:lstStyle/>
        <a:p>
          <a:endParaRPr lang="ru-RU"/>
        </a:p>
      </dgm:t>
    </dgm:pt>
    <dgm:pt modelId="{1DE0414A-5BDC-415C-9034-4D0BF2C5A21E}" type="pres">
      <dgm:prSet presAssocID="{B71A71EA-95BD-4BBC-88F8-A780366D9D31}" presName="parTrans" presStyleLbl="sibTrans2D1" presStyleIdx="0" presStyleCnt="4"/>
      <dgm:spPr/>
      <dgm:t>
        <a:bodyPr/>
        <a:lstStyle/>
        <a:p>
          <a:endParaRPr lang="ru-RU"/>
        </a:p>
      </dgm:t>
    </dgm:pt>
    <dgm:pt modelId="{D2C26467-43A9-4D68-A95F-00C5DC4D8CEF}" type="pres">
      <dgm:prSet presAssocID="{F3AA7DE6-5DC7-4884-B757-9628CDC486E8}" presName="child" presStyleLbl="alignAccFollowNode1" presStyleIdx="0" presStyleCnt="4">
        <dgm:presLayoutVars>
          <dgm:chMax val="0"/>
          <dgm:bulletEnabled val="1"/>
        </dgm:presLayoutVars>
      </dgm:prSet>
      <dgm:spPr/>
      <dgm:t>
        <a:bodyPr/>
        <a:lstStyle/>
        <a:p>
          <a:endParaRPr lang="ru-RU"/>
        </a:p>
      </dgm:t>
    </dgm:pt>
    <dgm:pt modelId="{2F25894C-754A-4A3B-BD23-D0F941D826BE}" type="pres">
      <dgm:prSet presAssocID="{9BA5CF0A-807F-4BC0-AC92-59547466D143}" presName="sibTrans" presStyleLbl="sibTrans2D1" presStyleIdx="1" presStyleCnt="4"/>
      <dgm:spPr/>
      <dgm:t>
        <a:bodyPr/>
        <a:lstStyle/>
        <a:p>
          <a:endParaRPr lang="ru-RU"/>
        </a:p>
      </dgm:t>
    </dgm:pt>
    <dgm:pt modelId="{406332A3-2604-4B8A-9D43-CB604C6D1233}" type="pres">
      <dgm:prSet presAssocID="{8A1064EF-91CA-4CCE-94DE-1CD7E0025270}" presName="child" presStyleLbl="alignAccFollowNode1" presStyleIdx="1" presStyleCnt="4">
        <dgm:presLayoutVars>
          <dgm:chMax val="0"/>
          <dgm:bulletEnabled val="1"/>
        </dgm:presLayoutVars>
      </dgm:prSet>
      <dgm:spPr/>
      <dgm:t>
        <a:bodyPr/>
        <a:lstStyle/>
        <a:p>
          <a:endParaRPr lang="ru-RU"/>
        </a:p>
      </dgm:t>
    </dgm:pt>
    <dgm:pt modelId="{796B59C2-4E62-45CC-8D47-76F56B04AFE7}" type="pres">
      <dgm:prSet presAssocID="{16820E4E-432A-45BF-A6A8-163726E21EC7}" presName="hSp" presStyleCnt="0"/>
      <dgm:spPr/>
    </dgm:pt>
    <dgm:pt modelId="{6D19354B-236E-4A5C-8B2F-2D07BF9F498B}" type="pres">
      <dgm:prSet presAssocID="{AB8926A2-4131-41E4-A7C2-86245CAC7F61}" presName="vertFlow" presStyleCnt="0"/>
      <dgm:spPr/>
    </dgm:pt>
    <dgm:pt modelId="{EDA07D2A-F843-41F5-A7AF-31D8A1381B03}" type="pres">
      <dgm:prSet presAssocID="{AB8926A2-4131-41E4-A7C2-86245CAC7F61}" presName="header" presStyleLbl="node1" presStyleIdx="1" presStyleCnt="2"/>
      <dgm:spPr/>
      <dgm:t>
        <a:bodyPr/>
        <a:lstStyle/>
        <a:p>
          <a:endParaRPr lang="ru-RU"/>
        </a:p>
      </dgm:t>
    </dgm:pt>
    <dgm:pt modelId="{9DA97B8C-A4D2-4FB6-A58F-9AD240204718}" type="pres">
      <dgm:prSet presAssocID="{AA6F018D-5B8C-450F-B6EF-3DDD9C12BC7D}" presName="parTrans" presStyleLbl="sibTrans2D1" presStyleIdx="2" presStyleCnt="4"/>
      <dgm:spPr/>
      <dgm:t>
        <a:bodyPr/>
        <a:lstStyle/>
        <a:p>
          <a:endParaRPr lang="ru-RU"/>
        </a:p>
      </dgm:t>
    </dgm:pt>
    <dgm:pt modelId="{7464DFAE-7CFE-485B-8084-2B56E1B1945C}" type="pres">
      <dgm:prSet presAssocID="{BBB627B8-7217-408E-8BCF-5BD667CF1F13}" presName="child" presStyleLbl="alignAccFollowNode1" presStyleIdx="2" presStyleCnt="4">
        <dgm:presLayoutVars>
          <dgm:chMax val="0"/>
          <dgm:bulletEnabled val="1"/>
        </dgm:presLayoutVars>
      </dgm:prSet>
      <dgm:spPr/>
      <dgm:t>
        <a:bodyPr/>
        <a:lstStyle/>
        <a:p>
          <a:endParaRPr lang="ru-RU"/>
        </a:p>
      </dgm:t>
    </dgm:pt>
    <dgm:pt modelId="{29B39CDE-7C7D-4EC6-8F9A-066B3BF4BBBA}" type="pres">
      <dgm:prSet presAssocID="{2FB2D444-06CF-487B-A59E-44748BC40246}" presName="sibTrans" presStyleLbl="sibTrans2D1" presStyleIdx="3" presStyleCnt="4"/>
      <dgm:spPr/>
      <dgm:t>
        <a:bodyPr/>
        <a:lstStyle/>
        <a:p>
          <a:endParaRPr lang="ru-RU"/>
        </a:p>
      </dgm:t>
    </dgm:pt>
    <dgm:pt modelId="{C944F12F-81AB-4922-AAFF-DD7F97F21773}" type="pres">
      <dgm:prSet presAssocID="{A5E8F9EC-124B-4E7F-9B70-4949F97AE7F4}" presName="child" presStyleLbl="alignAccFollowNode1" presStyleIdx="3" presStyleCnt="4">
        <dgm:presLayoutVars>
          <dgm:chMax val="0"/>
          <dgm:bulletEnabled val="1"/>
        </dgm:presLayoutVars>
      </dgm:prSet>
      <dgm:spPr/>
      <dgm:t>
        <a:bodyPr/>
        <a:lstStyle/>
        <a:p>
          <a:endParaRPr lang="ru-RU"/>
        </a:p>
      </dgm:t>
    </dgm:pt>
  </dgm:ptLst>
  <dgm:cxnLst>
    <dgm:cxn modelId="{1BE07919-F0F2-499D-AE82-E6612FAE2161}" srcId="{16820E4E-432A-45BF-A6A8-163726E21EC7}" destId="{8A1064EF-91CA-4CCE-94DE-1CD7E0025270}" srcOrd="1" destOrd="0" parTransId="{286EED25-2106-41CE-A448-AE50395673E5}" sibTransId="{80473619-EEE6-418D-8943-1C63F6197657}"/>
    <dgm:cxn modelId="{8D71B13A-1991-491A-9EB0-E964027B8F6D}" type="presOf" srcId="{3F1D17F6-345E-4233-A9F6-69DA32010736}" destId="{F13F9570-2879-4D7F-A35B-DC173404C166}" srcOrd="0" destOrd="0" presId="urn:microsoft.com/office/officeart/2005/8/layout/lProcess1"/>
    <dgm:cxn modelId="{FEB39277-BB22-4344-8FC9-AA3B64ACD1EC}" type="presOf" srcId="{AB8926A2-4131-41E4-A7C2-86245CAC7F61}" destId="{EDA07D2A-F843-41F5-A7AF-31D8A1381B03}" srcOrd="0" destOrd="0" presId="urn:microsoft.com/office/officeart/2005/8/layout/lProcess1"/>
    <dgm:cxn modelId="{1CA2FF7D-E914-429A-A3B5-AD2C576C3C91}" srcId="{16820E4E-432A-45BF-A6A8-163726E21EC7}" destId="{F3AA7DE6-5DC7-4884-B757-9628CDC486E8}" srcOrd="0" destOrd="0" parTransId="{B71A71EA-95BD-4BBC-88F8-A780366D9D31}" sibTransId="{9BA5CF0A-807F-4BC0-AC92-59547466D143}"/>
    <dgm:cxn modelId="{EB8006A3-DC25-4F91-B9F6-4F49BB318709}" type="presOf" srcId="{F3AA7DE6-5DC7-4884-B757-9628CDC486E8}" destId="{D2C26467-43A9-4D68-A95F-00C5DC4D8CEF}" srcOrd="0" destOrd="0" presId="urn:microsoft.com/office/officeart/2005/8/layout/lProcess1"/>
    <dgm:cxn modelId="{D644B59F-1669-4F43-8163-FF54D77E5147}" type="presOf" srcId="{9BA5CF0A-807F-4BC0-AC92-59547466D143}" destId="{2F25894C-754A-4A3B-BD23-D0F941D826BE}" srcOrd="0" destOrd="0" presId="urn:microsoft.com/office/officeart/2005/8/layout/lProcess1"/>
    <dgm:cxn modelId="{06F87A93-CF2B-46DC-8952-172DC907F701}" srcId="{AB8926A2-4131-41E4-A7C2-86245CAC7F61}" destId="{A5E8F9EC-124B-4E7F-9B70-4949F97AE7F4}" srcOrd="1" destOrd="0" parTransId="{E94D3B5D-3C1E-42E6-AFCA-91EE5F41C256}" sibTransId="{58DE8B9E-8043-4320-962B-A4DB376B6FD3}"/>
    <dgm:cxn modelId="{73D88FF6-A28A-48E6-AA18-069B31B98BAC}" type="presOf" srcId="{8A1064EF-91CA-4CCE-94DE-1CD7E0025270}" destId="{406332A3-2604-4B8A-9D43-CB604C6D1233}" srcOrd="0" destOrd="0" presId="urn:microsoft.com/office/officeart/2005/8/layout/lProcess1"/>
    <dgm:cxn modelId="{6C66A98F-043B-478A-AEA7-5EBA939B909C}" srcId="{AB8926A2-4131-41E4-A7C2-86245CAC7F61}" destId="{BBB627B8-7217-408E-8BCF-5BD667CF1F13}" srcOrd="0" destOrd="0" parTransId="{AA6F018D-5B8C-450F-B6EF-3DDD9C12BC7D}" sibTransId="{2FB2D444-06CF-487B-A59E-44748BC40246}"/>
    <dgm:cxn modelId="{A3F09324-26C8-4D4C-B33E-96B420581E46}" srcId="{3F1D17F6-345E-4233-A9F6-69DA32010736}" destId="{AB8926A2-4131-41E4-A7C2-86245CAC7F61}" srcOrd="1" destOrd="0" parTransId="{2A2F060B-2014-40A5-8CF3-57B11984F88A}" sibTransId="{478B0A37-5E52-4E34-B6E6-CD06F847CDCB}"/>
    <dgm:cxn modelId="{45619523-E39F-4926-B030-2569F85D8074}" type="presOf" srcId="{BBB627B8-7217-408E-8BCF-5BD667CF1F13}" destId="{7464DFAE-7CFE-485B-8084-2B56E1B1945C}" srcOrd="0" destOrd="0" presId="urn:microsoft.com/office/officeart/2005/8/layout/lProcess1"/>
    <dgm:cxn modelId="{DD300C67-0C83-4E27-830D-1901F7577395}" type="presOf" srcId="{2FB2D444-06CF-487B-A59E-44748BC40246}" destId="{29B39CDE-7C7D-4EC6-8F9A-066B3BF4BBBA}" srcOrd="0" destOrd="0" presId="urn:microsoft.com/office/officeart/2005/8/layout/lProcess1"/>
    <dgm:cxn modelId="{0AEBB25D-84D2-4824-841C-466EC12DAA26}" type="presOf" srcId="{B71A71EA-95BD-4BBC-88F8-A780366D9D31}" destId="{1DE0414A-5BDC-415C-9034-4D0BF2C5A21E}" srcOrd="0" destOrd="0" presId="urn:microsoft.com/office/officeart/2005/8/layout/lProcess1"/>
    <dgm:cxn modelId="{1796E6A0-D2A3-4939-BC7A-A5549C474830}" type="presOf" srcId="{16820E4E-432A-45BF-A6A8-163726E21EC7}" destId="{322BDDD5-69EA-4166-AD0B-AF2F4048F45A}" srcOrd="0" destOrd="0" presId="urn:microsoft.com/office/officeart/2005/8/layout/lProcess1"/>
    <dgm:cxn modelId="{430A4470-05AE-4542-AC82-A485BF4DFFFD}" srcId="{3F1D17F6-345E-4233-A9F6-69DA32010736}" destId="{16820E4E-432A-45BF-A6A8-163726E21EC7}" srcOrd="0" destOrd="0" parTransId="{668BD298-F392-404B-803A-CA22B2865033}" sibTransId="{AEF2922D-52AD-4547-8F56-ED93CF5CF9CA}"/>
    <dgm:cxn modelId="{50651D0B-7F9D-42AE-B2F7-D72C9F08DFE2}" type="presOf" srcId="{A5E8F9EC-124B-4E7F-9B70-4949F97AE7F4}" destId="{C944F12F-81AB-4922-AAFF-DD7F97F21773}" srcOrd="0" destOrd="0" presId="urn:microsoft.com/office/officeart/2005/8/layout/lProcess1"/>
    <dgm:cxn modelId="{6ADD6296-7AC2-456C-ACCD-F4E8434B0D84}" type="presOf" srcId="{AA6F018D-5B8C-450F-B6EF-3DDD9C12BC7D}" destId="{9DA97B8C-A4D2-4FB6-A58F-9AD240204718}" srcOrd="0" destOrd="0" presId="urn:microsoft.com/office/officeart/2005/8/layout/lProcess1"/>
    <dgm:cxn modelId="{00B13330-EE9E-4C45-B922-22B51192A517}" type="presParOf" srcId="{F13F9570-2879-4D7F-A35B-DC173404C166}" destId="{04FFC9E5-341F-4E88-AC96-E22E680400ED}" srcOrd="0" destOrd="0" presId="urn:microsoft.com/office/officeart/2005/8/layout/lProcess1"/>
    <dgm:cxn modelId="{4A4A5D86-A408-4F81-B3DF-1B1CFA2608DF}" type="presParOf" srcId="{04FFC9E5-341F-4E88-AC96-E22E680400ED}" destId="{322BDDD5-69EA-4166-AD0B-AF2F4048F45A}" srcOrd="0" destOrd="0" presId="urn:microsoft.com/office/officeart/2005/8/layout/lProcess1"/>
    <dgm:cxn modelId="{034B36C1-941B-45C3-AE13-68DDE4E3306A}" type="presParOf" srcId="{04FFC9E5-341F-4E88-AC96-E22E680400ED}" destId="{1DE0414A-5BDC-415C-9034-4D0BF2C5A21E}" srcOrd="1" destOrd="0" presId="urn:microsoft.com/office/officeart/2005/8/layout/lProcess1"/>
    <dgm:cxn modelId="{69F43EB8-27BE-4C15-B9C1-A988A9F7AF5E}" type="presParOf" srcId="{04FFC9E5-341F-4E88-AC96-E22E680400ED}" destId="{D2C26467-43A9-4D68-A95F-00C5DC4D8CEF}" srcOrd="2" destOrd="0" presId="urn:microsoft.com/office/officeart/2005/8/layout/lProcess1"/>
    <dgm:cxn modelId="{02763D25-9D9D-46A5-8F76-90C29894DA24}" type="presParOf" srcId="{04FFC9E5-341F-4E88-AC96-E22E680400ED}" destId="{2F25894C-754A-4A3B-BD23-D0F941D826BE}" srcOrd="3" destOrd="0" presId="urn:microsoft.com/office/officeart/2005/8/layout/lProcess1"/>
    <dgm:cxn modelId="{384F013F-7BDB-4559-A937-C83F26E483B7}" type="presParOf" srcId="{04FFC9E5-341F-4E88-AC96-E22E680400ED}" destId="{406332A3-2604-4B8A-9D43-CB604C6D1233}" srcOrd="4" destOrd="0" presId="urn:microsoft.com/office/officeart/2005/8/layout/lProcess1"/>
    <dgm:cxn modelId="{2BAB27B7-7E22-4A44-92A3-02699AAF67A8}" type="presParOf" srcId="{F13F9570-2879-4D7F-A35B-DC173404C166}" destId="{796B59C2-4E62-45CC-8D47-76F56B04AFE7}" srcOrd="1" destOrd="0" presId="urn:microsoft.com/office/officeart/2005/8/layout/lProcess1"/>
    <dgm:cxn modelId="{691FBCE5-B94D-4A8C-9ADB-D43D3F950FF9}" type="presParOf" srcId="{F13F9570-2879-4D7F-A35B-DC173404C166}" destId="{6D19354B-236E-4A5C-8B2F-2D07BF9F498B}" srcOrd="2" destOrd="0" presId="urn:microsoft.com/office/officeart/2005/8/layout/lProcess1"/>
    <dgm:cxn modelId="{28E5DA94-71CA-4368-94B6-CBBA78592963}" type="presParOf" srcId="{6D19354B-236E-4A5C-8B2F-2D07BF9F498B}" destId="{EDA07D2A-F843-41F5-A7AF-31D8A1381B03}" srcOrd="0" destOrd="0" presId="urn:microsoft.com/office/officeart/2005/8/layout/lProcess1"/>
    <dgm:cxn modelId="{D509EB76-98BA-4C0B-B428-32A398915D7F}" type="presParOf" srcId="{6D19354B-236E-4A5C-8B2F-2D07BF9F498B}" destId="{9DA97B8C-A4D2-4FB6-A58F-9AD240204718}" srcOrd="1" destOrd="0" presId="urn:microsoft.com/office/officeart/2005/8/layout/lProcess1"/>
    <dgm:cxn modelId="{5F53C74A-6CE9-4D54-ACFF-3E3DED63CFE1}" type="presParOf" srcId="{6D19354B-236E-4A5C-8B2F-2D07BF9F498B}" destId="{7464DFAE-7CFE-485B-8084-2B56E1B1945C}" srcOrd="2" destOrd="0" presId="urn:microsoft.com/office/officeart/2005/8/layout/lProcess1"/>
    <dgm:cxn modelId="{A1DC29CE-766D-4DF2-B3F6-0508699F8D67}" type="presParOf" srcId="{6D19354B-236E-4A5C-8B2F-2D07BF9F498B}" destId="{29B39CDE-7C7D-4EC6-8F9A-066B3BF4BBBA}" srcOrd="3" destOrd="0" presId="urn:microsoft.com/office/officeart/2005/8/layout/lProcess1"/>
    <dgm:cxn modelId="{9870681D-4AAB-41E9-BBA3-D3B783DD7828}" type="presParOf" srcId="{6D19354B-236E-4A5C-8B2F-2D07BF9F498B}" destId="{C944F12F-81AB-4922-AAFF-DD7F97F21773}" srcOrd="4" destOrd="0" presId="urn:microsoft.com/office/officeart/2005/8/layout/l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FA31B3B-9D5B-4554-B543-53F5B3E634A8}"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ru-RU"/>
        </a:p>
      </dgm:t>
    </dgm:pt>
    <dgm:pt modelId="{C94D7237-AA09-45D4-B618-2B3F98F7967D}">
      <dgm:prSet phldrT="[Текст]" custT="1"/>
      <dgm:spPr/>
      <dgm:t>
        <a:bodyPr/>
        <a:lstStyle/>
        <a:p>
          <a:r>
            <a:rPr lang="ru-RU" sz="1200" b="1" dirty="0" smtClean="0">
              <a:latin typeface="Arial" pitchFamily="34" charset="0"/>
              <a:cs typeface="Arial" pitchFamily="34" charset="0"/>
            </a:rPr>
            <a:t>под ТП РЕЭКСПОРТА могут помещаться ранее ввезенные </a:t>
          </a:r>
          <a:endParaRPr lang="ru-RU" sz="1200" b="1" dirty="0">
            <a:latin typeface="Arial" pitchFamily="34" charset="0"/>
            <a:cs typeface="Arial" pitchFamily="34" charset="0"/>
          </a:endParaRPr>
        </a:p>
      </dgm:t>
    </dgm:pt>
    <dgm:pt modelId="{282913E1-98A0-417E-A3DB-B3030BE54417}" type="parTrans" cxnId="{312BED5B-B77F-49D3-8BA7-C759ABEC7633}">
      <dgm:prSet/>
      <dgm:spPr/>
      <dgm:t>
        <a:bodyPr/>
        <a:lstStyle/>
        <a:p>
          <a:endParaRPr lang="ru-RU" sz="1200" b="1">
            <a:latin typeface="Arial" pitchFamily="34" charset="0"/>
            <a:cs typeface="Arial" pitchFamily="34" charset="0"/>
          </a:endParaRPr>
        </a:p>
      </dgm:t>
    </dgm:pt>
    <dgm:pt modelId="{5DEED5A5-9C37-44E0-986D-F1A56CC3AB72}" type="sibTrans" cxnId="{312BED5B-B77F-49D3-8BA7-C759ABEC7633}">
      <dgm:prSet/>
      <dgm:spPr/>
      <dgm:t>
        <a:bodyPr/>
        <a:lstStyle/>
        <a:p>
          <a:endParaRPr lang="ru-RU" sz="1200" b="1">
            <a:latin typeface="Arial" pitchFamily="34" charset="0"/>
            <a:cs typeface="Arial" pitchFamily="34" charset="0"/>
          </a:endParaRPr>
        </a:p>
      </dgm:t>
    </dgm:pt>
    <dgm:pt modelId="{484152F6-02AB-4154-97F8-B652900F7338}">
      <dgm:prSet phldrT="[Текст]" custT="1"/>
      <dgm:spPr/>
      <dgm:t>
        <a:bodyPr/>
        <a:lstStyle/>
        <a:p>
          <a:r>
            <a:rPr lang="ru-RU" sz="1200" b="1" dirty="0" smtClean="0">
              <a:solidFill>
                <a:schemeClr val="tx1"/>
              </a:solidFill>
              <a:latin typeface="Arial" pitchFamily="34" charset="0"/>
              <a:ea typeface="+mn-ea"/>
              <a:cs typeface="Arial" pitchFamily="34" charset="0"/>
            </a:rPr>
            <a:t>иностранные товары, находящиеся на </a:t>
          </a:r>
          <a:r>
            <a:rPr lang="ru-RU" sz="1200" b="1" dirty="0" err="1" smtClean="0">
              <a:solidFill>
                <a:schemeClr val="tx1"/>
              </a:solidFill>
              <a:latin typeface="Arial" pitchFamily="34" charset="0"/>
              <a:ea typeface="+mn-ea"/>
              <a:cs typeface="Arial" pitchFamily="34" charset="0"/>
            </a:rPr>
            <a:t>т\т</a:t>
          </a:r>
          <a:r>
            <a:rPr lang="ru-RU" sz="1200" b="1" baseline="0" dirty="0" smtClean="0">
              <a:solidFill>
                <a:schemeClr val="tx1"/>
              </a:solidFill>
              <a:latin typeface="Arial" pitchFamily="34" charset="0"/>
              <a:ea typeface="+mn-ea"/>
              <a:cs typeface="Arial" pitchFamily="34" charset="0"/>
            </a:rPr>
            <a:t> ТС</a:t>
          </a:r>
          <a:r>
            <a:rPr lang="ru-RU" sz="1200" b="1" dirty="0" smtClean="0">
              <a:solidFill>
                <a:schemeClr val="tx1"/>
              </a:solidFill>
              <a:latin typeface="Arial" pitchFamily="34" charset="0"/>
              <a:ea typeface="+mn-ea"/>
              <a:cs typeface="Arial" pitchFamily="34" charset="0"/>
            </a:rPr>
            <a:t>, в том числе ввезенные с нарушением мер нетарифного регулирования, и продукты переработки товаров, помещенных под ТП переработки на </a:t>
          </a:r>
          <a:r>
            <a:rPr lang="ru-RU" sz="1200" b="1" dirty="0" err="1" smtClean="0">
              <a:solidFill>
                <a:schemeClr val="tx1"/>
              </a:solidFill>
              <a:latin typeface="Arial" pitchFamily="34" charset="0"/>
              <a:ea typeface="+mn-ea"/>
              <a:cs typeface="Arial" pitchFamily="34" charset="0"/>
            </a:rPr>
            <a:t>т\т</a:t>
          </a:r>
          <a:endParaRPr lang="ru-RU" sz="1200" b="1" dirty="0">
            <a:latin typeface="Arial" pitchFamily="34" charset="0"/>
            <a:cs typeface="Arial" pitchFamily="34" charset="0"/>
          </a:endParaRPr>
        </a:p>
      </dgm:t>
    </dgm:pt>
    <dgm:pt modelId="{0ABB099C-66B3-48DD-85AA-C91B7BFA189F}" type="parTrans" cxnId="{1A5E9D81-CBCA-4628-8E77-CAE8BD786AB8}">
      <dgm:prSet/>
      <dgm:spPr/>
      <dgm:t>
        <a:bodyPr/>
        <a:lstStyle/>
        <a:p>
          <a:endParaRPr lang="ru-RU" sz="1200" b="1">
            <a:latin typeface="Arial" pitchFamily="34" charset="0"/>
            <a:cs typeface="Arial" pitchFamily="34" charset="0"/>
          </a:endParaRPr>
        </a:p>
      </dgm:t>
    </dgm:pt>
    <dgm:pt modelId="{50EBB19C-33B7-40EC-975C-9C30FBD77BB8}" type="sibTrans" cxnId="{1A5E9D81-CBCA-4628-8E77-CAE8BD786AB8}">
      <dgm:prSet/>
      <dgm:spPr/>
      <dgm:t>
        <a:bodyPr/>
        <a:lstStyle/>
        <a:p>
          <a:endParaRPr lang="ru-RU" sz="1200" b="1">
            <a:latin typeface="Arial" pitchFamily="34" charset="0"/>
            <a:cs typeface="Arial" pitchFamily="34" charset="0"/>
          </a:endParaRPr>
        </a:p>
      </dgm:t>
    </dgm:pt>
    <dgm:pt modelId="{AC28F46C-13DC-4ECD-B0E1-506E3F79F88C}">
      <dgm:prSet phldrT="[Текст]" custT="1"/>
      <dgm:spPr/>
      <dgm:t>
        <a:bodyPr/>
        <a:lstStyle/>
        <a:p>
          <a:r>
            <a:rPr lang="ru-RU" sz="1200" b="1" dirty="0" smtClean="0">
              <a:solidFill>
                <a:schemeClr val="tx1"/>
              </a:solidFill>
              <a:latin typeface="Arial" pitchFamily="34" charset="0"/>
              <a:ea typeface="+mn-ea"/>
              <a:cs typeface="Arial" pitchFamily="34" charset="0"/>
            </a:rPr>
            <a:t>товары, помещенные под ТП выпуска для внутреннего потребления, если возвращаются по причине неисполнения условий внешнеэкономической сделки, в том числе по количеству, качеству, описанию или упаковке</a:t>
          </a:r>
          <a:r>
            <a:rPr lang="ru-RU" sz="1200" b="1" baseline="0" dirty="0" smtClean="0">
              <a:solidFill>
                <a:schemeClr val="tx1"/>
              </a:solidFill>
              <a:latin typeface="Arial" pitchFamily="34" charset="0"/>
              <a:ea typeface="+mn-ea"/>
              <a:cs typeface="Arial" pitchFamily="34" charset="0"/>
            </a:rPr>
            <a:t> </a:t>
          </a:r>
        </a:p>
        <a:p>
          <a:r>
            <a:rPr lang="ru-RU" sz="1200" b="1" baseline="0" dirty="0" smtClean="0">
              <a:solidFill>
                <a:schemeClr val="tx1"/>
              </a:solidFill>
              <a:latin typeface="Arial" pitchFamily="34" charset="0"/>
              <a:ea typeface="+mn-ea"/>
              <a:cs typeface="Arial" pitchFamily="34" charset="0"/>
            </a:rPr>
            <a:t>(</a:t>
          </a:r>
          <a:r>
            <a:rPr lang="ru-RU" sz="1200" b="1" dirty="0" smtClean="0">
              <a:solidFill>
                <a:schemeClr val="tx1"/>
              </a:solidFill>
              <a:latin typeface="Arial" pitchFamily="34" charset="0"/>
              <a:ea typeface="+mn-ea"/>
              <a:cs typeface="Arial" pitchFamily="34" charset="0"/>
            </a:rPr>
            <a:t>в течение 1 года)</a:t>
          </a:r>
          <a:endParaRPr lang="ru-RU" sz="1200" b="1" dirty="0">
            <a:latin typeface="Arial" pitchFamily="34" charset="0"/>
            <a:cs typeface="Arial" pitchFamily="34" charset="0"/>
          </a:endParaRPr>
        </a:p>
      </dgm:t>
    </dgm:pt>
    <dgm:pt modelId="{03192275-F13E-4DFD-BFB8-6966A9CAF1A2}" type="parTrans" cxnId="{95D6D7FE-4C8F-4BB2-9386-0ED569A991AC}">
      <dgm:prSet/>
      <dgm:spPr/>
      <dgm:t>
        <a:bodyPr/>
        <a:lstStyle/>
        <a:p>
          <a:endParaRPr lang="ru-RU" sz="1200" b="1">
            <a:latin typeface="Arial" pitchFamily="34" charset="0"/>
            <a:cs typeface="Arial" pitchFamily="34" charset="0"/>
          </a:endParaRPr>
        </a:p>
      </dgm:t>
    </dgm:pt>
    <dgm:pt modelId="{B8145102-0461-4F25-9BFE-8188D89640F6}" type="sibTrans" cxnId="{95D6D7FE-4C8F-4BB2-9386-0ED569A991AC}">
      <dgm:prSet/>
      <dgm:spPr/>
      <dgm:t>
        <a:bodyPr/>
        <a:lstStyle/>
        <a:p>
          <a:endParaRPr lang="ru-RU" sz="1200" b="1">
            <a:latin typeface="Arial" pitchFamily="34" charset="0"/>
            <a:cs typeface="Arial" pitchFamily="34" charset="0"/>
          </a:endParaRPr>
        </a:p>
      </dgm:t>
    </dgm:pt>
    <dgm:pt modelId="{F9C066C0-504A-4003-B143-93AC9CF4702B}">
      <dgm:prSet phldrT="[Текст]" custT="1"/>
      <dgm:spPr/>
      <dgm:t>
        <a:bodyPr/>
        <a:lstStyle/>
        <a:p>
          <a:r>
            <a:rPr lang="ru-RU" sz="1200" b="1" dirty="0" smtClean="0">
              <a:latin typeface="Arial" pitchFamily="34" charset="0"/>
              <a:cs typeface="Arial" pitchFamily="34" charset="0"/>
            </a:rPr>
            <a:t>под ТП РЕИМПОРТА могут помещаться ранее вывезенные</a:t>
          </a:r>
          <a:endParaRPr lang="ru-RU" sz="1200" b="1" dirty="0">
            <a:latin typeface="Arial" pitchFamily="34" charset="0"/>
            <a:cs typeface="Arial" pitchFamily="34" charset="0"/>
          </a:endParaRPr>
        </a:p>
      </dgm:t>
    </dgm:pt>
    <dgm:pt modelId="{2F080AAE-D951-4434-ACB7-81BCA8003F81}" type="parTrans" cxnId="{6859FC69-3BD7-46CB-8622-441EDDE11224}">
      <dgm:prSet/>
      <dgm:spPr/>
      <dgm:t>
        <a:bodyPr/>
        <a:lstStyle/>
        <a:p>
          <a:endParaRPr lang="ru-RU" sz="1200" b="1">
            <a:latin typeface="Arial" pitchFamily="34" charset="0"/>
            <a:cs typeface="Arial" pitchFamily="34" charset="0"/>
          </a:endParaRPr>
        </a:p>
      </dgm:t>
    </dgm:pt>
    <dgm:pt modelId="{4B504EF9-D25B-4972-995A-FC8693850C9A}" type="sibTrans" cxnId="{6859FC69-3BD7-46CB-8622-441EDDE11224}">
      <dgm:prSet/>
      <dgm:spPr/>
      <dgm:t>
        <a:bodyPr/>
        <a:lstStyle/>
        <a:p>
          <a:endParaRPr lang="ru-RU" sz="1200" b="1">
            <a:latin typeface="Arial" pitchFamily="34" charset="0"/>
            <a:cs typeface="Arial" pitchFamily="34" charset="0"/>
          </a:endParaRPr>
        </a:p>
      </dgm:t>
    </dgm:pt>
    <dgm:pt modelId="{05C6936A-6DF4-49B7-96FD-B41C7F60F546}">
      <dgm:prSet phldrT="[Текст]" custT="1"/>
      <dgm:spPr/>
      <dgm:t>
        <a:bodyPr/>
        <a:lstStyle/>
        <a:p>
          <a:r>
            <a:rPr lang="ru-RU" sz="1200" b="1" dirty="0" smtClean="0">
              <a:solidFill>
                <a:schemeClr val="tx1"/>
              </a:solidFill>
              <a:latin typeface="Arial" pitchFamily="34" charset="0"/>
              <a:ea typeface="+mn-ea"/>
              <a:cs typeface="Arial" pitchFamily="34" charset="0"/>
            </a:rPr>
            <a:t>товары, помещенные под ТП экспорта либо являвшиеся продуктами переработки товаров, помещенных под ТП переработки на </a:t>
          </a:r>
          <a:r>
            <a:rPr lang="ru-RU" sz="1200" b="1" dirty="0" err="1" smtClean="0">
              <a:solidFill>
                <a:schemeClr val="tx1"/>
              </a:solidFill>
              <a:latin typeface="Arial" pitchFamily="34" charset="0"/>
              <a:ea typeface="+mn-ea"/>
              <a:cs typeface="Arial" pitchFamily="34" charset="0"/>
            </a:rPr>
            <a:t>т\т</a:t>
          </a:r>
          <a:r>
            <a:rPr lang="ru-RU" sz="1200" b="1" dirty="0" smtClean="0">
              <a:solidFill>
                <a:schemeClr val="tx1"/>
              </a:solidFill>
              <a:latin typeface="Arial" pitchFamily="34" charset="0"/>
              <a:ea typeface="+mn-ea"/>
              <a:cs typeface="Arial" pitchFamily="34" charset="0"/>
            </a:rPr>
            <a:t>  (в течение 3 лет) </a:t>
          </a:r>
          <a:endParaRPr lang="ru-RU" sz="1200" b="1" dirty="0">
            <a:latin typeface="Arial" pitchFamily="34" charset="0"/>
            <a:cs typeface="Arial" pitchFamily="34" charset="0"/>
          </a:endParaRPr>
        </a:p>
      </dgm:t>
    </dgm:pt>
    <dgm:pt modelId="{2A8E8F0A-B05A-4B02-8860-34B955E3F2CB}" type="parTrans" cxnId="{5ACDABDF-529A-43EB-AB8B-21FC4F143729}">
      <dgm:prSet/>
      <dgm:spPr/>
      <dgm:t>
        <a:bodyPr/>
        <a:lstStyle/>
        <a:p>
          <a:endParaRPr lang="ru-RU" sz="1200" b="1">
            <a:latin typeface="Arial" pitchFamily="34" charset="0"/>
            <a:cs typeface="Arial" pitchFamily="34" charset="0"/>
          </a:endParaRPr>
        </a:p>
      </dgm:t>
    </dgm:pt>
    <dgm:pt modelId="{E940483E-1FB3-42CF-A107-6D2FE0C50097}" type="sibTrans" cxnId="{5ACDABDF-529A-43EB-AB8B-21FC4F143729}">
      <dgm:prSet/>
      <dgm:spPr/>
      <dgm:t>
        <a:bodyPr/>
        <a:lstStyle/>
        <a:p>
          <a:endParaRPr lang="ru-RU" sz="1200" b="1">
            <a:latin typeface="Arial" pitchFamily="34" charset="0"/>
            <a:cs typeface="Arial" pitchFamily="34" charset="0"/>
          </a:endParaRPr>
        </a:p>
      </dgm:t>
    </dgm:pt>
    <dgm:pt modelId="{C656F92A-D52E-422D-8B2E-EFDA57556881}">
      <dgm:prSet phldrT="[Текст]" custT="1"/>
      <dgm:spPr/>
      <dgm:t>
        <a:bodyPr/>
        <a:lstStyle/>
        <a:p>
          <a:r>
            <a:rPr lang="ru-RU" sz="1200" b="1" dirty="0" smtClean="0">
              <a:solidFill>
                <a:schemeClr val="tx1"/>
              </a:solidFill>
              <a:latin typeface="Arial" pitchFamily="34" charset="0"/>
              <a:ea typeface="+mn-ea"/>
              <a:cs typeface="Arial" pitchFamily="34" charset="0"/>
            </a:rPr>
            <a:t>товары, помещенные под ТП временного вывоза, если эти товары ввозятся в течение срока временного вывоза и находятся в том же состоянии</a:t>
          </a:r>
          <a:endParaRPr lang="ru-RU" sz="1200" b="1" dirty="0">
            <a:latin typeface="Arial" pitchFamily="34" charset="0"/>
            <a:cs typeface="Arial" pitchFamily="34" charset="0"/>
          </a:endParaRPr>
        </a:p>
      </dgm:t>
    </dgm:pt>
    <dgm:pt modelId="{C1A188A2-1729-4EBB-BD76-6EA07BCB11EA}" type="parTrans" cxnId="{8D4D7EBD-7995-4D67-977C-422C98A797E9}">
      <dgm:prSet/>
      <dgm:spPr/>
      <dgm:t>
        <a:bodyPr/>
        <a:lstStyle/>
        <a:p>
          <a:endParaRPr lang="ru-RU" sz="1200" b="1">
            <a:latin typeface="Arial" pitchFamily="34" charset="0"/>
            <a:cs typeface="Arial" pitchFamily="34" charset="0"/>
          </a:endParaRPr>
        </a:p>
      </dgm:t>
    </dgm:pt>
    <dgm:pt modelId="{14864422-32AF-49D5-B394-95B56DB89873}" type="sibTrans" cxnId="{8D4D7EBD-7995-4D67-977C-422C98A797E9}">
      <dgm:prSet/>
      <dgm:spPr/>
      <dgm:t>
        <a:bodyPr/>
        <a:lstStyle/>
        <a:p>
          <a:endParaRPr lang="ru-RU" sz="1200" b="1">
            <a:latin typeface="Arial" pitchFamily="34" charset="0"/>
            <a:cs typeface="Arial" pitchFamily="34" charset="0"/>
          </a:endParaRPr>
        </a:p>
      </dgm:t>
    </dgm:pt>
    <dgm:pt modelId="{A1A7C2A1-D795-429F-A275-E66161327E96}">
      <dgm:prSet custT="1"/>
      <dgm:spPr/>
      <dgm:t>
        <a:bodyPr/>
        <a:lstStyle/>
        <a:p>
          <a:r>
            <a:rPr lang="ru-RU" sz="1200" b="1" dirty="0" smtClean="0">
              <a:solidFill>
                <a:schemeClr val="tx1"/>
              </a:solidFill>
              <a:latin typeface="Arial" pitchFamily="34" charset="0"/>
              <a:ea typeface="+mn-ea"/>
              <a:cs typeface="Arial" pitchFamily="34" charset="0"/>
            </a:rPr>
            <a:t>товары, помещенные под ТП переработки вне </a:t>
          </a:r>
          <a:r>
            <a:rPr lang="ru-RU" sz="1200" b="1" dirty="0" err="1" smtClean="0">
              <a:solidFill>
                <a:schemeClr val="tx1"/>
              </a:solidFill>
              <a:latin typeface="Arial" pitchFamily="34" charset="0"/>
              <a:ea typeface="+mn-ea"/>
              <a:cs typeface="Arial" pitchFamily="34" charset="0"/>
            </a:rPr>
            <a:t>т\т</a:t>
          </a:r>
          <a:r>
            <a:rPr lang="ru-RU" sz="1200" b="1" dirty="0" smtClean="0">
              <a:solidFill>
                <a:schemeClr val="tx1"/>
              </a:solidFill>
              <a:latin typeface="Arial" pitchFamily="34" charset="0"/>
              <a:ea typeface="+mn-ea"/>
              <a:cs typeface="Arial" pitchFamily="34" charset="0"/>
            </a:rPr>
            <a:t>, если эти товары ввозятся в течение срока переработки и находятся в том же состоянии, в котором они были вывезены с </a:t>
          </a:r>
          <a:r>
            <a:rPr lang="ru-RU" sz="1200" b="1" dirty="0" err="1" smtClean="0">
              <a:solidFill>
                <a:schemeClr val="tx1"/>
              </a:solidFill>
              <a:latin typeface="Arial" pitchFamily="34" charset="0"/>
              <a:ea typeface="+mn-ea"/>
              <a:cs typeface="Arial" pitchFamily="34" charset="0"/>
            </a:rPr>
            <a:t>т\т</a:t>
          </a:r>
          <a:endParaRPr lang="ru-RU" sz="1200" b="1" dirty="0">
            <a:latin typeface="Arial" pitchFamily="34" charset="0"/>
            <a:cs typeface="Arial" pitchFamily="34" charset="0"/>
          </a:endParaRPr>
        </a:p>
      </dgm:t>
    </dgm:pt>
    <dgm:pt modelId="{6F4EC5D4-F858-4373-B2D4-1C47CB818C58}" type="parTrans" cxnId="{BC4E614F-81E1-4332-8104-93CAAB0A295C}">
      <dgm:prSet/>
      <dgm:spPr/>
      <dgm:t>
        <a:bodyPr/>
        <a:lstStyle/>
        <a:p>
          <a:endParaRPr lang="ru-RU" sz="1200" b="1">
            <a:latin typeface="Arial" pitchFamily="34" charset="0"/>
            <a:cs typeface="Arial" pitchFamily="34" charset="0"/>
          </a:endParaRPr>
        </a:p>
      </dgm:t>
    </dgm:pt>
    <dgm:pt modelId="{DA83B6BB-2B02-4579-9A0F-6AAEA7808118}" type="sibTrans" cxnId="{BC4E614F-81E1-4332-8104-93CAAB0A295C}">
      <dgm:prSet/>
      <dgm:spPr/>
      <dgm:t>
        <a:bodyPr/>
        <a:lstStyle/>
        <a:p>
          <a:endParaRPr lang="ru-RU" sz="1200" b="1">
            <a:latin typeface="Arial" pitchFamily="34" charset="0"/>
            <a:cs typeface="Arial" pitchFamily="34" charset="0"/>
          </a:endParaRPr>
        </a:p>
      </dgm:t>
    </dgm:pt>
    <dgm:pt modelId="{FA3D6BB6-3ABE-45FB-A762-A57D70F26203}" type="pres">
      <dgm:prSet presAssocID="{1FA31B3B-9D5B-4554-B543-53F5B3E634A8}" presName="diagram" presStyleCnt="0">
        <dgm:presLayoutVars>
          <dgm:chPref val="1"/>
          <dgm:dir/>
          <dgm:animOne val="branch"/>
          <dgm:animLvl val="lvl"/>
          <dgm:resizeHandles/>
        </dgm:presLayoutVars>
      </dgm:prSet>
      <dgm:spPr/>
      <dgm:t>
        <a:bodyPr/>
        <a:lstStyle/>
        <a:p>
          <a:endParaRPr lang="ru-RU"/>
        </a:p>
      </dgm:t>
    </dgm:pt>
    <dgm:pt modelId="{FC502ABC-85EC-434F-B016-A25D35E91CE0}" type="pres">
      <dgm:prSet presAssocID="{C94D7237-AA09-45D4-B618-2B3F98F7967D}" presName="root" presStyleCnt="0"/>
      <dgm:spPr/>
    </dgm:pt>
    <dgm:pt modelId="{DC1FA6A3-04A2-4FE9-B08B-91A1331F5470}" type="pres">
      <dgm:prSet presAssocID="{C94D7237-AA09-45D4-B618-2B3F98F7967D}" presName="rootComposite" presStyleCnt="0"/>
      <dgm:spPr/>
    </dgm:pt>
    <dgm:pt modelId="{53BC1E9C-0EE6-407F-982D-868F0015CC2D}" type="pres">
      <dgm:prSet presAssocID="{C94D7237-AA09-45D4-B618-2B3F98F7967D}" presName="rootText" presStyleLbl="node1" presStyleIdx="0" presStyleCnt="2" custScaleX="134320" custScaleY="119733" custLinFactNeighborY="27485"/>
      <dgm:spPr>
        <a:prstGeom prst="leftArrow">
          <a:avLst/>
        </a:prstGeom>
      </dgm:spPr>
      <dgm:t>
        <a:bodyPr/>
        <a:lstStyle/>
        <a:p>
          <a:endParaRPr lang="ru-RU"/>
        </a:p>
      </dgm:t>
    </dgm:pt>
    <dgm:pt modelId="{849AAF6D-DE9B-4958-8F91-8071865E3880}" type="pres">
      <dgm:prSet presAssocID="{C94D7237-AA09-45D4-B618-2B3F98F7967D}" presName="rootConnector" presStyleLbl="node1" presStyleIdx="0" presStyleCnt="2"/>
      <dgm:spPr/>
      <dgm:t>
        <a:bodyPr/>
        <a:lstStyle/>
        <a:p>
          <a:endParaRPr lang="ru-RU"/>
        </a:p>
      </dgm:t>
    </dgm:pt>
    <dgm:pt modelId="{835C12D2-EC2C-472E-8380-C8B4FA6255E7}" type="pres">
      <dgm:prSet presAssocID="{C94D7237-AA09-45D4-B618-2B3F98F7967D}" presName="childShape" presStyleCnt="0"/>
      <dgm:spPr/>
    </dgm:pt>
    <dgm:pt modelId="{E0049632-F18F-4247-9EFE-8E189781B338}" type="pres">
      <dgm:prSet presAssocID="{0ABB099C-66B3-48DD-85AA-C91B7BFA189F}" presName="Name13" presStyleLbl="parChTrans1D2" presStyleIdx="0" presStyleCnt="5"/>
      <dgm:spPr/>
      <dgm:t>
        <a:bodyPr/>
        <a:lstStyle/>
        <a:p>
          <a:endParaRPr lang="ru-RU"/>
        </a:p>
      </dgm:t>
    </dgm:pt>
    <dgm:pt modelId="{C8B64775-F418-453D-97A9-291BA51C5B4F}" type="pres">
      <dgm:prSet presAssocID="{484152F6-02AB-4154-97F8-B652900F7338}" presName="childText" presStyleLbl="bgAcc1" presStyleIdx="0" presStyleCnt="5" custScaleX="177535">
        <dgm:presLayoutVars>
          <dgm:bulletEnabled val="1"/>
        </dgm:presLayoutVars>
      </dgm:prSet>
      <dgm:spPr/>
      <dgm:t>
        <a:bodyPr/>
        <a:lstStyle/>
        <a:p>
          <a:endParaRPr lang="ru-RU"/>
        </a:p>
      </dgm:t>
    </dgm:pt>
    <dgm:pt modelId="{8CE4E461-9260-4AF8-997A-2F870002E904}" type="pres">
      <dgm:prSet presAssocID="{03192275-F13E-4DFD-BFB8-6966A9CAF1A2}" presName="Name13" presStyleLbl="parChTrans1D2" presStyleIdx="1" presStyleCnt="5"/>
      <dgm:spPr/>
      <dgm:t>
        <a:bodyPr/>
        <a:lstStyle/>
        <a:p>
          <a:endParaRPr lang="ru-RU"/>
        </a:p>
      </dgm:t>
    </dgm:pt>
    <dgm:pt modelId="{E95105D1-3B90-4BD3-8DD9-6EDF970BD9CB}" type="pres">
      <dgm:prSet presAssocID="{AC28F46C-13DC-4ECD-B0E1-506E3F79F88C}" presName="childText" presStyleLbl="bgAcc1" presStyleIdx="1" presStyleCnt="5" custScaleX="177535" custScaleY="142410">
        <dgm:presLayoutVars>
          <dgm:bulletEnabled val="1"/>
        </dgm:presLayoutVars>
      </dgm:prSet>
      <dgm:spPr/>
      <dgm:t>
        <a:bodyPr/>
        <a:lstStyle/>
        <a:p>
          <a:endParaRPr lang="ru-RU"/>
        </a:p>
      </dgm:t>
    </dgm:pt>
    <dgm:pt modelId="{0C33B6E8-67F6-4F0C-8411-92714870AB19}" type="pres">
      <dgm:prSet presAssocID="{F9C066C0-504A-4003-B143-93AC9CF4702B}" presName="root" presStyleCnt="0"/>
      <dgm:spPr/>
    </dgm:pt>
    <dgm:pt modelId="{272B2232-06A9-417E-874D-2BC1F3D0E2DB}" type="pres">
      <dgm:prSet presAssocID="{F9C066C0-504A-4003-B143-93AC9CF4702B}" presName="rootComposite" presStyleCnt="0"/>
      <dgm:spPr/>
    </dgm:pt>
    <dgm:pt modelId="{E32D9469-9863-426E-A4FD-78284895F6AF}" type="pres">
      <dgm:prSet presAssocID="{F9C066C0-504A-4003-B143-93AC9CF4702B}" presName="rootText" presStyleLbl="node1" presStyleIdx="1" presStyleCnt="2" custScaleX="130749" custScaleY="118138" custLinFactNeighborX="7559" custLinFactNeighborY="29080"/>
      <dgm:spPr>
        <a:prstGeom prst="rightArrow">
          <a:avLst/>
        </a:prstGeom>
      </dgm:spPr>
      <dgm:t>
        <a:bodyPr/>
        <a:lstStyle/>
        <a:p>
          <a:endParaRPr lang="ru-RU"/>
        </a:p>
      </dgm:t>
    </dgm:pt>
    <dgm:pt modelId="{03EBB991-675D-435F-A30B-77CAC2A0AB72}" type="pres">
      <dgm:prSet presAssocID="{F9C066C0-504A-4003-B143-93AC9CF4702B}" presName="rootConnector" presStyleLbl="node1" presStyleIdx="1" presStyleCnt="2"/>
      <dgm:spPr/>
      <dgm:t>
        <a:bodyPr/>
        <a:lstStyle/>
        <a:p>
          <a:endParaRPr lang="ru-RU"/>
        </a:p>
      </dgm:t>
    </dgm:pt>
    <dgm:pt modelId="{00A09A40-AF7F-40C4-A795-59A16AA9173B}" type="pres">
      <dgm:prSet presAssocID="{F9C066C0-504A-4003-B143-93AC9CF4702B}" presName="childShape" presStyleCnt="0"/>
      <dgm:spPr/>
    </dgm:pt>
    <dgm:pt modelId="{09776275-3466-4AEF-985F-C60611F14465}" type="pres">
      <dgm:prSet presAssocID="{2A8E8F0A-B05A-4B02-8860-34B955E3F2CB}" presName="Name13" presStyleLbl="parChTrans1D2" presStyleIdx="2" presStyleCnt="5"/>
      <dgm:spPr/>
      <dgm:t>
        <a:bodyPr/>
        <a:lstStyle/>
        <a:p>
          <a:endParaRPr lang="ru-RU"/>
        </a:p>
      </dgm:t>
    </dgm:pt>
    <dgm:pt modelId="{6FA707CF-D4B7-4DC3-91A9-A46AF11ADEF0}" type="pres">
      <dgm:prSet presAssocID="{05C6936A-6DF4-49B7-96FD-B41C7F60F546}" presName="childText" presStyleLbl="bgAcc1" presStyleIdx="2" presStyleCnt="5" custScaleX="183303">
        <dgm:presLayoutVars>
          <dgm:bulletEnabled val="1"/>
        </dgm:presLayoutVars>
      </dgm:prSet>
      <dgm:spPr/>
      <dgm:t>
        <a:bodyPr/>
        <a:lstStyle/>
        <a:p>
          <a:endParaRPr lang="ru-RU"/>
        </a:p>
      </dgm:t>
    </dgm:pt>
    <dgm:pt modelId="{4756C1C8-0225-4203-B4C2-21B49AD94C4C}" type="pres">
      <dgm:prSet presAssocID="{C1A188A2-1729-4EBB-BD76-6EA07BCB11EA}" presName="Name13" presStyleLbl="parChTrans1D2" presStyleIdx="3" presStyleCnt="5"/>
      <dgm:spPr/>
      <dgm:t>
        <a:bodyPr/>
        <a:lstStyle/>
        <a:p>
          <a:endParaRPr lang="ru-RU"/>
        </a:p>
      </dgm:t>
    </dgm:pt>
    <dgm:pt modelId="{F060F2DB-ACD3-4373-A9EA-5CD7DD25F4FC}" type="pres">
      <dgm:prSet presAssocID="{C656F92A-D52E-422D-8B2E-EFDA57556881}" presName="childText" presStyleLbl="bgAcc1" presStyleIdx="3" presStyleCnt="5" custScaleX="183303">
        <dgm:presLayoutVars>
          <dgm:bulletEnabled val="1"/>
        </dgm:presLayoutVars>
      </dgm:prSet>
      <dgm:spPr/>
      <dgm:t>
        <a:bodyPr/>
        <a:lstStyle/>
        <a:p>
          <a:endParaRPr lang="ru-RU"/>
        </a:p>
      </dgm:t>
    </dgm:pt>
    <dgm:pt modelId="{0A6CF699-70CE-44EE-88A2-AF4C89A61E97}" type="pres">
      <dgm:prSet presAssocID="{6F4EC5D4-F858-4373-B2D4-1C47CB818C58}" presName="Name13" presStyleLbl="parChTrans1D2" presStyleIdx="4" presStyleCnt="5"/>
      <dgm:spPr/>
      <dgm:t>
        <a:bodyPr/>
        <a:lstStyle/>
        <a:p>
          <a:endParaRPr lang="ru-RU"/>
        </a:p>
      </dgm:t>
    </dgm:pt>
    <dgm:pt modelId="{0349126A-8953-4E16-8E5E-5798E5E27602}" type="pres">
      <dgm:prSet presAssocID="{A1A7C2A1-D795-429F-A275-E66161327E96}" presName="childText" presStyleLbl="bgAcc1" presStyleIdx="4" presStyleCnt="5" custScaleX="183303">
        <dgm:presLayoutVars>
          <dgm:bulletEnabled val="1"/>
        </dgm:presLayoutVars>
      </dgm:prSet>
      <dgm:spPr/>
      <dgm:t>
        <a:bodyPr/>
        <a:lstStyle/>
        <a:p>
          <a:endParaRPr lang="ru-RU"/>
        </a:p>
      </dgm:t>
    </dgm:pt>
  </dgm:ptLst>
  <dgm:cxnLst>
    <dgm:cxn modelId="{DCC7C548-9EE9-4007-A69E-94AB4C9C7554}" type="presOf" srcId="{484152F6-02AB-4154-97F8-B652900F7338}" destId="{C8B64775-F418-453D-97A9-291BA51C5B4F}" srcOrd="0" destOrd="0" presId="urn:microsoft.com/office/officeart/2005/8/layout/hierarchy3"/>
    <dgm:cxn modelId="{312BED5B-B77F-49D3-8BA7-C759ABEC7633}" srcId="{1FA31B3B-9D5B-4554-B543-53F5B3E634A8}" destId="{C94D7237-AA09-45D4-B618-2B3F98F7967D}" srcOrd="0" destOrd="0" parTransId="{282913E1-98A0-417E-A3DB-B3030BE54417}" sibTransId="{5DEED5A5-9C37-44E0-986D-F1A56CC3AB72}"/>
    <dgm:cxn modelId="{8D4D7EBD-7995-4D67-977C-422C98A797E9}" srcId="{F9C066C0-504A-4003-B143-93AC9CF4702B}" destId="{C656F92A-D52E-422D-8B2E-EFDA57556881}" srcOrd="1" destOrd="0" parTransId="{C1A188A2-1729-4EBB-BD76-6EA07BCB11EA}" sibTransId="{14864422-32AF-49D5-B394-95B56DB89873}"/>
    <dgm:cxn modelId="{BC4E614F-81E1-4332-8104-93CAAB0A295C}" srcId="{F9C066C0-504A-4003-B143-93AC9CF4702B}" destId="{A1A7C2A1-D795-429F-A275-E66161327E96}" srcOrd="2" destOrd="0" parTransId="{6F4EC5D4-F858-4373-B2D4-1C47CB818C58}" sibTransId="{DA83B6BB-2B02-4579-9A0F-6AAEA7808118}"/>
    <dgm:cxn modelId="{14016B77-3F3D-420A-97C9-D88C38C5597E}" type="presOf" srcId="{C94D7237-AA09-45D4-B618-2B3F98F7967D}" destId="{53BC1E9C-0EE6-407F-982D-868F0015CC2D}" srcOrd="0" destOrd="0" presId="urn:microsoft.com/office/officeart/2005/8/layout/hierarchy3"/>
    <dgm:cxn modelId="{E1B61FA3-1E21-4F15-AA9C-369CDAE2898F}" type="presOf" srcId="{6F4EC5D4-F858-4373-B2D4-1C47CB818C58}" destId="{0A6CF699-70CE-44EE-88A2-AF4C89A61E97}" srcOrd="0" destOrd="0" presId="urn:microsoft.com/office/officeart/2005/8/layout/hierarchy3"/>
    <dgm:cxn modelId="{5ACDABDF-529A-43EB-AB8B-21FC4F143729}" srcId="{F9C066C0-504A-4003-B143-93AC9CF4702B}" destId="{05C6936A-6DF4-49B7-96FD-B41C7F60F546}" srcOrd="0" destOrd="0" parTransId="{2A8E8F0A-B05A-4B02-8860-34B955E3F2CB}" sibTransId="{E940483E-1FB3-42CF-A107-6D2FE0C50097}"/>
    <dgm:cxn modelId="{8A7DF481-6A17-4A0D-A1BD-027CD3ACA5A7}" type="presOf" srcId="{A1A7C2A1-D795-429F-A275-E66161327E96}" destId="{0349126A-8953-4E16-8E5E-5798E5E27602}" srcOrd="0" destOrd="0" presId="urn:microsoft.com/office/officeart/2005/8/layout/hierarchy3"/>
    <dgm:cxn modelId="{24E304C6-D1D2-4CF4-B3B0-0CE075E7DA7D}" type="presOf" srcId="{05C6936A-6DF4-49B7-96FD-B41C7F60F546}" destId="{6FA707CF-D4B7-4DC3-91A9-A46AF11ADEF0}" srcOrd="0" destOrd="0" presId="urn:microsoft.com/office/officeart/2005/8/layout/hierarchy3"/>
    <dgm:cxn modelId="{767CD29F-D295-47E5-9E58-1E65B852F7E5}" type="presOf" srcId="{0ABB099C-66B3-48DD-85AA-C91B7BFA189F}" destId="{E0049632-F18F-4247-9EFE-8E189781B338}" srcOrd="0" destOrd="0" presId="urn:microsoft.com/office/officeart/2005/8/layout/hierarchy3"/>
    <dgm:cxn modelId="{F1074E8F-1675-47B4-93EE-CE1AB47EE467}" type="presOf" srcId="{1FA31B3B-9D5B-4554-B543-53F5B3E634A8}" destId="{FA3D6BB6-3ABE-45FB-A762-A57D70F26203}" srcOrd="0" destOrd="0" presId="urn:microsoft.com/office/officeart/2005/8/layout/hierarchy3"/>
    <dgm:cxn modelId="{9CE568C7-E058-46B7-A502-5A0707F8F143}" type="presOf" srcId="{2A8E8F0A-B05A-4B02-8860-34B955E3F2CB}" destId="{09776275-3466-4AEF-985F-C60611F14465}" srcOrd="0" destOrd="0" presId="urn:microsoft.com/office/officeart/2005/8/layout/hierarchy3"/>
    <dgm:cxn modelId="{FB794CF7-378B-4D5E-8BB9-EE6B4F98B5AC}" type="presOf" srcId="{C656F92A-D52E-422D-8B2E-EFDA57556881}" destId="{F060F2DB-ACD3-4373-A9EA-5CD7DD25F4FC}" srcOrd="0" destOrd="0" presId="urn:microsoft.com/office/officeart/2005/8/layout/hierarchy3"/>
    <dgm:cxn modelId="{6859FC69-3BD7-46CB-8622-441EDDE11224}" srcId="{1FA31B3B-9D5B-4554-B543-53F5B3E634A8}" destId="{F9C066C0-504A-4003-B143-93AC9CF4702B}" srcOrd="1" destOrd="0" parTransId="{2F080AAE-D951-4434-ACB7-81BCA8003F81}" sibTransId="{4B504EF9-D25B-4972-995A-FC8693850C9A}"/>
    <dgm:cxn modelId="{1F9BF668-0B0C-4826-B23D-F058E44033DF}" type="presOf" srcId="{F9C066C0-504A-4003-B143-93AC9CF4702B}" destId="{E32D9469-9863-426E-A4FD-78284895F6AF}" srcOrd="0" destOrd="0" presId="urn:microsoft.com/office/officeart/2005/8/layout/hierarchy3"/>
    <dgm:cxn modelId="{95D6D7FE-4C8F-4BB2-9386-0ED569A991AC}" srcId="{C94D7237-AA09-45D4-B618-2B3F98F7967D}" destId="{AC28F46C-13DC-4ECD-B0E1-506E3F79F88C}" srcOrd="1" destOrd="0" parTransId="{03192275-F13E-4DFD-BFB8-6966A9CAF1A2}" sibTransId="{B8145102-0461-4F25-9BFE-8188D89640F6}"/>
    <dgm:cxn modelId="{EBDDC0D5-075B-4713-A185-284580970BEB}" type="presOf" srcId="{F9C066C0-504A-4003-B143-93AC9CF4702B}" destId="{03EBB991-675D-435F-A30B-77CAC2A0AB72}" srcOrd="1" destOrd="0" presId="urn:microsoft.com/office/officeart/2005/8/layout/hierarchy3"/>
    <dgm:cxn modelId="{52C8B388-A193-4BE3-995B-D7D833371F3B}" type="presOf" srcId="{C1A188A2-1729-4EBB-BD76-6EA07BCB11EA}" destId="{4756C1C8-0225-4203-B4C2-21B49AD94C4C}" srcOrd="0" destOrd="0" presId="urn:microsoft.com/office/officeart/2005/8/layout/hierarchy3"/>
    <dgm:cxn modelId="{0841FD64-04AB-46A4-8296-78FA0B6949B0}" type="presOf" srcId="{AC28F46C-13DC-4ECD-B0E1-506E3F79F88C}" destId="{E95105D1-3B90-4BD3-8DD9-6EDF970BD9CB}" srcOrd="0" destOrd="0" presId="urn:microsoft.com/office/officeart/2005/8/layout/hierarchy3"/>
    <dgm:cxn modelId="{1A5E9D81-CBCA-4628-8E77-CAE8BD786AB8}" srcId="{C94D7237-AA09-45D4-B618-2B3F98F7967D}" destId="{484152F6-02AB-4154-97F8-B652900F7338}" srcOrd="0" destOrd="0" parTransId="{0ABB099C-66B3-48DD-85AA-C91B7BFA189F}" sibTransId="{50EBB19C-33B7-40EC-975C-9C30FBD77BB8}"/>
    <dgm:cxn modelId="{B549F044-5E52-4E7D-B456-07B12F6E8881}" type="presOf" srcId="{03192275-F13E-4DFD-BFB8-6966A9CAF1A2}" destId="{8CE4E461-9260-4AF8-997A-2F870002E904}" srcOrd="0" destOrd="0" presId="urn:microsoft.com/office/officeart/2005/8/layout/hierarchy3"/>
    <dgm:cxn modelId="{BC7F12B5-4C0D-4E17-A311-8C45FC98658E}" type="presOf" srcId="{C94D7237-AA09-45D4-B618-2B3F98F7967D}" destId="{849AAF6D-DE9B-4958-8F91-8071865E3880}" srcOrd="1" destOrd="0" presId="urn:microsoft.com/office/officeart/2005/8/layout/hierarchy3"/>
    <dgm:cxn modelId="{73BDE29A-520D-41C2-9406-7C2E9053001D}" type="presParOf" srcId="{FA3D6BB6-3ABE-45FB-A762-A57D70F26203}" destId="{FC502ABC-85EC-434F-B016-A25D35E91CE0}" srcOrd="0" destOrd="0" presId="urn:microsoft.com/office/officeart/2005/8/layout/hierarchy3"/>
    <dgm:cxn modelId="{7BE70865-DA98-4EE6-BE98-AAA8BEAD8C6E}" type="presParOf" srcId="{FC502ABC-85EC-434F-B016-A25D35E91CE0}" destId="{DC1FA6A3-04A2-4FE9-B08B-91A1331F5470}" srcOrd="0" destOrd="0" presId="urn:microsoft.com/office/officeart/2005/8/layout/hierarchy3"/>
    <dgm:cxn modelId="{71EA07F6-5734-4355-9EE6-9048600AA7BF}" type="presParOf" srcId="{DC1FA6A3-04A2-4FE9-B08B-91A1331F5470}" destId="{53BC1E9C-0EE6-407F-982D-868F0015CC2D}" srcOrd="0" destOrd="0" presId="urn:microsoft.com/office/officeart/2005/8/layout/hierarchy3"/>
    <dgm:cxn modelId="{F4EC5FB6-A9F5-47AF-B34C-4FCEDEE42D61}" type="presParOf" srcId="{DC1FA6A3-04A2-4FE9-B08B-91A1331F5470}" destId="{849AAF6D-DE9B-4958-8F91-8071865E3880}" srcOrd="1" destOrd="0" presId="urn:microsoft.com/office/officeart/2005/8/layout/hierarchy3"/>
    <dgm:cxn modelId="{E0D5BACF-3F62-4EEA-8450-02A7A6AB8DBE}" type="presParOf" srcId="{FC502ABC-85EC-434F-B016-A25D35E91CE0}" destId="{835C12D2-EC2C-472E-8380-C8B4FA6255E7}" srcOrd="1" destOrd="0" presId="urn:microsoft.com/office/officeart/2005/8/layout/hierarchy3"/>
    <dgm:cxn modelId="{861E51C5-7430-43F5-87E8-6E46E4DCF1B8}" type="presParOf" srcId="{835C12D2-EC2C-472E-8380-C8B4FA6255E7}" destId="{E0049632-F18F-4247-9EFE-8E189781B338}" srcOrd="0" destOrd="0" presId="urn:microsoft.com/office/officeart/2005/8/layout/hierarchy3"/>
    <dgm:cxn modelId="{10E26E13-D2BF-4CF8-BBD3-44C0C009F8B6}" type="presParOf" srcId="{835C12D2-EC2C-472E-8380-C8B4FA6255E7}" destId="{C8B64775-F418-453D-97A9-291BA51C5B4F}" srcOrd="1" destOrd="0" presId="urn:microsoft.com/office/officeart/2005/8/layout/hierarchy3"/>
    <dgm:cxn modelId="{5A69299E-932E-4851-89AB-6254FAD714F9}" type="presParOf" srcId="{835C12D2-EC2C-472E-8380-C8B4FA6255E7}" destId="{8CE4E461-9260-4AF8-997A-2F870002E904}" srcOrd="2" destOrd="0" presId="urn:microsoft.com/office/officeart/2005/8/layout/hierarchy3"/>
    <dgm:cxn modelId="{D59DF17D-B0D8-44B5-A6B8-0B687B61F602}" type="presParOf" srcId="{835C12D2-EC2C-472E-8380-C8B4FA6255E7}" destId="{E95105D1-3B90-4BD3-8DD9-6EDF970BD9CB}" srcOrd="3" destOrd="0" presId="urn:microsoft.com/office/officeart/2005/8/layout/hierarchy3"/>
    <dgm:cxn modelId="{A1CC5C3D-E651-48B0-A75A-E17D097B9312}" type="presParOf" srcId="{FA3D6BB6-3ABE-45FB-A762-A57D70F26203}" destId="{0C33B6E8-67F6-4F0C-8411-92714870AB19}" srcOrd="1" destOrd="0" presId="urn:microsoft.com/office/officeart/2005/8/layout/hierarchy3"/>
    <dgm:cxn modelId="{B7F5DA03-209C-450F-8CD7-C3D24CFA45AB}" type="presParOf" srcId="{0C33B6E8-67F6-4F0C-8411-92714870AB19}" destId="{272B2232-06A9-417E-874D-2BC1F3D0E2DB}" srcOrd="0" destOrd="0" presId="urn:microsoft.com/office/officeart/2005/8/layout/hierarchy3"/>
    <dgm:cxn modelId="{8A21B021-4ECA-438B-9881-73A484473213}" type="presParOf" srcId="{272B2232-06A9-417E-874D-2BC1F3D0E2DB}" destId="{E32D9469-9863-426E-A4FD-78284895F6AF}" srcOrd="0" destOrd="0" presId="urn:microsoft.com/office/officeart/2005/8/layout/hierarchy3"/>
    <dgm:cxn modelId="{19D0D6E0-08D4-48BA-B64E-D40774E8EB09}" type="presParOf" srcId="{272B2232-06A9-417E-874D-2BC1F3D0E2DB}" destId="{03EBB991-675D-435F-A30B-77CAC2A0AB72}" srcOrd="1" destOrd="0" presId="urn:microsoft.com/office/officeart/2005/8/layout/hierarchy3"/>
    <dgm:cxn modelId="{07576D21-A5E2-4012-9C9E-4BBEE5513D30}" type="presParOf" srcId="{0C33B6E8-67F6-4F0C-8411-92714870AB19}" destId="{00A09A40-AF7F-40C4-A795-59A16AA9173B}" srcOrd="1" destOrd="0" presId="urn:microsoft.com/office/officeart/2005/8/layout/hierarchy3"/>
    <dgm:cxn modelId="{54B5A74F-C8F1-4AF8-B9E5-2331DFA80069}" type="presParOf" srcId="{00A09A40-AF7F-40C4-A795-59A16AA9173B}" destId="{09776275-3466-4AEF-985F-C60611F14465}" srcOrd="0" destOrd="0" presId="urn:microsoft.com/office/officeart/2005/8/layout/hierarchy3"/>
    <dgm:cxn modelId="{66E4991F-9A40-4C65-919A-A5E62BD75788}" type="presParOf" srcId="{00A09A40-AF7F-40C4-A795-59A16AA9173B}" destId="{6FA707CF-D4B7-4DC3-91A9-A46AF11ADEF0}" srcOrd="1" destOrd="0" presId="urn:microsoft.com/office/officeart/2005/8/layout/hierarchy3"/>
    <dgm:cxn modelId="{B715287A-DA29-4E91-9C47-3356FD85C555}" type="presParOf" srcId="{00A09A40-AF7F-40C4-A795-59A16AA9173B}" destId="{4756C1C8-0225-4203-B4C2-21B49AD94C4C}" srcOrd="2" destOrd="0" presId="urn:microsoft.com/office/officeart/2005/8/layout/hierarchy3"/>
    <dgm:cxn modelId="{EAE1B785-7305-4FEE-ABFB-6E2C84E1A1CB}" type="presParOf" srcId="{00A09A40-AF7F-40C4-A795-59A16AA9173B}" destId="{F060F2DB-ACD3-4373-A9EA-5CD7DD25F4FC}" srcOrd="3" destOrd="0" presId="urn:microsoft.com/office/officeart/2005/8/layout/hierarchy3"/>
    <dgm:cxn modelId="{C229C397-8AFB-468C-90D8-E01CBD05C97B}" type="presParOf" srcId="{00A09A40-AF7F-40C4-A795-59A16AA9173B}" destId="{0A6CF699-70CE-44EE-88A2-AF4C89A61E97}" srcOrd="4" destOrd="0" presId="urn:microsoft.com/office/officeart/2005/8/layout/hierarchy3"/>
    <dgm:cxn modelId="{557783C0-9689-41CE-B338-EED35ED90C9B}" type="presParOf" srcId="{00A09A40-AF7F-40C4-A795-59A16AA9173B}" destId="{0349126A-8953-4E16-8E5E-5798E5E27602}"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7B70A06-0B31-42DB-98C5-E8E3FDA7D5D2}"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ru-RU"/>
        </a:p>
      </dgm:t>
    </dgm:pt>
    <dgm:pt modelId="{F1EA2733-1B98-46F9-87F0-9CB286B1BEBA}">
      <dgm:prSet phldrT="[Текст]"/>
      <dgm:spPr/>
      <dgm:t>
        <a:bodyPr/>
        <a:lstStyle/>
        <a:p>
          <a:r>
            <a:rPr lang="ru-RU" b="1" dirty="0" smtClean="0">
              <a:solidFill>
                <a:srgbClr val="002060"/>
              </a:solidFill>
              <a:latin typeface="Arial" pitchFamily="34" charset="0"/>
              <a:cs typeface="Arial" pitchFamily="34" charset="0"/>
            </a:rPr>
            <a:t>Переработка на т/</a:t>
          </a:r>
          <a:r>
            <a:rPr lang="ru-RU" b="1" dirty="0" err="1" smtClean="0">
              <a:solidFill>
                <a:srgbClr val="002060"/>
              </a:solidFill>
              <a:latin typeface="Arial" pitchFamily="34" charset="0"/>
              <a:cs typeface="Arial" pitchFamily="34" charset="0"/>
            </a:rPr>
            <a:t>т</a:t>
          </a:r>
          <a:r>
            <a:rPr lang="ru-RU" b="1" dirty="0" smtClean="0">
              <a:solidFill>
                <a:srgbClr val="002060"/>
              </a:solidFill>
              <a:latin typeface="Arial" pitchFamily="34" charset="0"/>
              <a:cs typeface="Arial" pitchFamily="34" charset="0"/>
            </a:rPr>
            <a:t>  СТ</a:t>
          </a:r>
          <a:endParaRPr lang="ru-RU" b="1" dirty="0">
            <a:solidFill>
              <a:srgbClr val="002060"/>
            </a:solidFill>
            <a:latin typeface="Arial" pitchFamily="34" charset="0"/>
            <a:cs typeface="Arial" pitchFamily="34" charset="0"/>
          </a:endParaRPr>
        </a:p>
      </dgm:t>
    </dgm:pt>
    <dgm:pt modelId="{A52A73EC-CE55-48D9-8236-6ACA55897138}" type="parTrans" cxnId="{43240C8A-41D1-4C62-9055-115FFF4AAC2F}">
      <dgm:prSet/>
      <dgm:spPr/>
      <dgm:t>
        <a:bodyPr/>
        <a:lstStyle/>
        <a:p>
          <a:endParaRPr lang="ru-RU" b="1">
            <a:solidFill>
              <a:srgbClr val="002060"/>
            </a:solidFill>
            <a:latin typeface="Arial" pitchFamily="34" charset="0"/>
            <a:cs typeface="Arial" pitchFamily="34" charset="0"/>
          </a:endParaRPr>
        </a:p>
      </dgm:t>
    </dgm:pt>
    <dgm:pt modelId="{EAC47408-356E-43BF-834C-2914E2D0C123}" type="sibTrans" cxnId="{43240C8A-41D1-4C62-9055-115FFF4AAC2F}">
      <dgm:prSet/>
      <dgm:spPr/>
      <dgm:t>
        <a:bodyPr/>
        <a:lstStyle/>
        <a:p>
          <a:endParaRPr lang="ru-RU" b="1">
            <a:solidFill>
              <a:srgbClr val="002060"/>
            </a:solidFill>
            <a:latin typeface="Arial" pitchFamily="34" charset="0"/>
            <a:cs typeface="Arial" pitchFamily="34" charset="0"/>
          </a:endParaRPr>
        </a:p>
      </dgm:t>
    </dgm:pt>
    <dgm:pt modelId="{92F6E208-B3A4-474A-86BB-CB53F3909F95}">
      <dgm:prSet phldrT="[Текст]"/>
      <dgm:spPr/>
      <dgm:t>
        <a:bodyPr/>
        <a:lstStyle/>
        <a:p>
          <a:r>
            <a:rPr lang="ru-RU" b="1" dirty="0" smtClean="0">
              <a:solidFill>
                <a:srgbClr val="002060"/>
              </a:solidFill>
              <a:latin typeface="Arial" pitchFamily="34" charset="0"/>
              <a:cs typeface="Arial" pitchFamily="34" charset="0"/>
            </a:rPr>
            <a:t>Переработка вне т/</a:t>
          </a:r>
          <a:r>
            <a:rPr lang="ru-RU" b="1" dirty="0" err="1" smtClean="0">
              <a:solidFill>
                <a:srgbClr val="002060"/>
              </a:solidFill>
              <a:latin typeface="Arial" pitchFamily="34" charset="0"/>
              <a:cs typeface="Arial" pitchFamily="34" charset="0"/>
            </a:rPr>
            <a:t>т</a:t>
          </a:r>
          <a:r>
            <a:rPr lang="ru-RU" b="1" dirty="0" smtClean="0">
              <a:solidFill>
                <a:srgbClr val="002060"/>
              </a:solidFill>
              <a:latin typeface="Arial" pitchFamily="34" charset="0"/>
              <a:cs typeface="Arial" pitchFamily="34" charset="0"/>
            </a:rPr>
            <a:t>  СТ</a:t>
          </a:r>
          <a:endParaRPr lang="ru-RU" b="1" dirty="0">
            <a:solidFill>
              <a:srgbClr val="002060"/>
            </a:solidFill>
            <a:latin typeface="Arial" pitchFamily="34" charset="0"/>
            <a:cs typeface="Arial" pitchFamily="34" charset="0"/>
          </a:endParaRPr>
        </a:p>
      </dgm:t>
    </dgm:pt>
    <dgm:pt modelId="{4C698313-9131-4879-917B-272130603D98}" type="parTrans" cxnId="{9FD3F3BD-7A5A-454A-B749-189699F037FC}">
      <dgm:prSet/>
      <dgm:spPr/>
      <dgm:t>
        <a:bodyPr/>
        <a:lstStyle/>
        <a:p>
          <a:endParaRPr lang="ru-RU" b="1">
            <a:solidFill>
              <a:srgbClr val="002060"/>
            </a:solidFill>
            <a:latin typeface="Arial" pitchFamily="34" charset="0"/>
            <a:cs typeface="Arial" pitchFamily="34" charset="0"/>
          </a:endParaRPr>
        </a:p>
      </dgm:t>
    </dgm:pt>
    <dgm:pt modelId="{855979FB-4A78-44C8-B078-2BB5B3A733ED}" type="sibTrans" cxnId="{9FD3F3BD-7A5A-454A-B749-189699F037FC}">
      <dgm:prSet/>
      <dgm:spPr/>
      <dgm:t>
        <a:bodyPr/>
        <a:lstStyle/>
        <a:p>
          <a:endParaRPr lang="ru-RU" b="1">
            <a:solidFill>
              <a:srgbClr val="002060"/>
            </a:solidFill>
            <a:latin typeface="Arial" pitchFamily="34" charset="0"/>
            <a:cs typeface="Arial" pitchFamily="34" charset="0"/>
          </a:endParaRPr>
        </a:p>
      </dgm:t>
    </dgm:pt>
    <dgm:pt modelId="{0F8394BA-4202-4B2C-92A6-148CB0F7EC2C}">
      <dgm:prSet phldrT="[Текст]"/>
      <dgm:spPr/>
      <dgm:t>
        <a:bodyPr/>
        <a:lstStyle/>
        <a:p>
          <a:r>
            <a:rPr lang="ru-RU" b="1" dirty="0" smtClean="0">
              <a:solidFill>
                <a:srgbClr val="002060"/>
              </a:solidFill>
              <a:latin typeface="Arial" pitchFamily="34" charset="0"/>
              <a:cs typeface="Arial" pitchFamily="34" charset="0"/>
            </a:rPr>
            <a:t>Переработка для внутреннего потребления</a:t>
          </a:r>
          <a:endParaRPr lang="ru-RU" b="1" dirty="0">
            <a:solidFill>
              <a:srgbClr val="002060"/>
            </a:solidFill>
            <a:latin typeface="Arial" pitchFamily="34" charset="0"/>
            <a:cs typeface="Arial" pitchFamily="34" charset="0"/>
          </a:endParaRPr>
        </a:p>
      </dgm:t>
    </dgm:pt>
    <dgm:pt modelId="{E83E0738-A2BA-46F8-A3FB-1B55FC1E691F}" type="parTrans" cxnId="{6A0B32DD-6BCE-4F39-9FE3-6537540C1451}">
      <dgm:prSet/>
      <dgm:spPr/>
      <dgm:t>
        <a:bodyPr/>
        <a:lstStyle/>
        <a:p>
          <a:endParaRPr lang="ru-RU" b="1">
            <a:solidFill>
              <a:srgbClr val="002060"/>
            </a:solidFill>
            <a:latin typeface="Arial" pitchFamily="34" charset="0"/>
            <a:cs typeface="Arial" pitchFamily="34" charset="0"/>
          </a:endParaRPr>
        </a:p>
      </dgm:t>
    </dgm:pt>
    <dgm:pt modelId="{40F89B6E-D5D6-4DBD-8E4C-FA8C523287F5}" type="sibTrans" cxnId="{6A0B32DD-6BCE-4F39-9FE3-6537540C1451}">
      <dgm:prSet/>
      <dgm:spPr/>
      <dgm:t>
        <a:bodyPr/>
        <a:lstStyle/>
        <a:p>
          <a:endParaRPr lang="ru-RU" b="1">
            <a:solidFill>
              <a:srgbClr val="002060"/>
            </a:solidFill>
            <a:latin typeface="Arial" pitchFamily="34" charset="0"/>
            <a:cs typeface="Arial" pitchFamily="34" charset="0"/>
          </a:endParaRPr>
        </a:p>
      </dgm:t>
    </dgm:pt>
    <dgm:pt modelId="{FD3ECB9F-6D22-4DC6-BF95-598AC5A8A476}">
      <dgm:prSet phldrT="[Текст]"/>
      <dgm:spPr/>
      <dgm:t>
        <a:bodyPr/>
        <a:lstStyle/>
        <a:p>
          <a:endParaRPr lang="ru-RU" b="1" dirty="0">
            <a:solidFill>
              <a:srgbClr val="002060"/>
            </a:solidFill>
            <a:latin typeface="Arial" pitchFamily="34" charset="0"/>
            <a:cs typeface="Arial" pitchFamily="34" charset="0"/>
          </a:endParaRPr>
        </a:p>
      </dgm:t>
    </dgm:pt>
    <dgm:pt modelId="{0A3EB7D6-6C5C-4856-94CB-4F658D3FF1DF}" type="sibTrans" cxnId="{F0D4944E-9287-45B4-82A9-64BC0E135A4A}">
      <dgm:prSet/>
      <dgm:spPr/>
      <dgm:t>
        <a:bodyPr/>
        <a:lstStyle/>
        <a:p>
          <a:endParaRPr lang="ru-RU" b="1">
            <a:solidFill>
              <a:srgbClr val="002060"/>
            </a:solidFill>
            <a:latin typeface="Arial" pitchFamily="34" charset="0"/>
            <a:cs typeface="Arial" pitchFamily="34" charset="0"/>
          </a:endParaRPr>
        </a:p>
      </dgm:t>
    </dgm:pt>
    <dgm:pt modelId="{268E3C5E-05B2-48A6-81F5-FD180F253B11}" type="parTrans" cxnId="{F0D4944E-9287-45B4-82A9-64BC0E135A4A}">
      <dgm:prSet/>
      <dgm:spPr/>
      <dgm:t>
        <a:bodyPr/>
        <a:lstStyle/>
        <a:p>
          <a:endParaRPr lang="ru-RU" b="1">
            <a:solidFill>
              <a:srgbClr val="002060"/>
            </a:solidFill>
            <a:latin typeface="Arial" pitchFamily="34" charset="0"/>
            <a:cs typeface="Arial" pitchFamily="34" charset="0"/>
          </a:endParaRPr>
        </a:p>
      </dgm:t>
    </dgm:pt>
    <dgm:pt modelId="{2DD47065-CF1D-4DF3-894A-A238E9F34C1E}" type="pres">
      <dgm:prSet presAssocID="{07B70A06-0B31-42DB-98C5-E8E3FDA7D5D2}" presName="Name0" presStyleCnt="0">
        <dgm:presLayoutVars>
          <dgm:chMax val="4"/>
          <dgm:resizeHandles val="exact"/>
        </dgm:presLayoutVars>
      </dgm:prSet>
      <dgm:spPr/>
      <dgm:t>
        <a:bodyPr/>
        <a:lstStyle/>
        <a:p>
          <a:endParaRPr lang="ru-RU"/>
        </a:p>
      </dgm:t>
    </dgm:pt>
    <dgm:pt modelId="{78580CD8-AC9D-4BCC-A460-452BE5A51F63}" type="pres">
      <dgm:prSet presAssocID="{07B70A06-0B31-42DB-98C5-E8E3FDA7D5D2}" presName="ellipse" presStyleLbl="trBgShp" presStyleIdx="0" presStyleCnt="1"/>
      <dgm:spPr/>
    </dgm:pt>
    <dgm:pt modelId="{7A6E81EB-91D2-421D-8059-0B0A3C5523F4}" type="pres">
      <dgm:prSet presAssocID="{07B70A06-0B31-42DB-98C5-E8E3FDA7D5D2}" presName="arrow1" presStyleLbl="fgShp" presStyleIdx="0" presStyleCnt="1"/>
      <dgm:spPr>
        <a:ln>
          <a:solidFill>
            <a:srgbClr val="000099"/>
          </a:solidFill>
        </a:ln>
      </dgm:spPr>
    </dgm:pt>
    <dgm:pt modelId="{D3132DBB-6F1D-44FA-8C17-CA41E3309F16}" type="pres">
      <dgm:prSet presAssocID="{07B70A06-0B31-42DB-98C5-E8E3FDA7D5D2}" presName="rectangle" presStyleLbl="revTx" presStyleIdx="0" presStyleCnt="1">
        <dgm:presLayoutVars>
          <dgm:bulletEnabled val="1"/>
        </dgm:presLayoutVars>
      </dgm:prSet>
      <dgm:spPr/>
      <dgm:t>
        <a:bodyPr/>
        <a:lstStyle/>
        <a:p>
          <a:endParaRPr lang="ru-RU"/>
        </a:p>
      </dgm:t>
    </dgm:pt>
    <dgm:pt modelId="{9DB58926-28F1-438F-9717-AE7EAE9EF660}" type="pres">
      <dgm:prSet presAssocID="{92F6E208-B3A4-474A-86BB-CB53F3909F95}" presName="item1" presStyleLbl="node1" presStyleIdx="0" presStyleCnt="3">
        <dgm:presLayoutVars>
          <dgm:bulletEnabled val="1"/>
        </dgm:presLayoutVars>
      </dgm:prSet>
      <dgm:spPr/>
      <dgm:t>
        <a:bodyPr/>
        <a:lstStyle/>
        <a:p>
          <a:endParaRPr lang="ru-RU"/>
        </a:p>
      </dgm:t>
    </dgm:pt>
    <dgm:pt modelId="{B3362EBF-9C20-4612-85A4-AC1B3EFB0EF6}" type="pres">
      <dgm:prSet presAssocID="{0F8394BA-4202-4B2C-92A6-148CB0F7EC2C}" presName="item2" presStyleLbl="node1" presStyleIdx="1" presStyleCnt="3">
        <dgm:presLayoutVars>
          <dgm:bulletEnabled val="1"/>
        </dgm:presLayoutVars>
      </dgm:prSet>
      <dgm:spPr/>
      <dgm:t>
        <a:bodyPr/>
        <a:lstStyle/>
        <a:p>
          <a:endParaRPr lang="ru-RU"/>
        </a:p>
      </dgm:t>
    </dgm:pt>
    <dgm:pt modelId="{126F5D73-A104-46AD-AB1F-975EDD6EC6E6}" type="pres">
      <dgm:prSet presAssocID="{FD3ECB9F-6D22-4DC6-BF95-598AC5A8A476}" presName="item3" presStyleLbl="node1" presStyleIdx="2" presStyleCnt="3">
        <dgm:presLayoutVars>
          <dgm:bulletEnabled val="1"/>
        </dgm:presLayoutVars>
      </dgm:prSet>
      <dgm:spPr/>
      <dgm:t>
        <a:bodyPr/>
        <a:lstStyle/>
        <a:p>
          <a:endParaRPr lang="ru-RU"/>
        </a:p>
      </dgm:t>
    </dgm:pt>
    <dgm:pt modelId="{F76BD1E0-DD9D-4F7C-A8D7-F5B2F8273AE2}" type="pres">
      <dgm:prSet presAssocID="{07B70A06-0B31-42DB-98C5-E8E3FDA7D5D2}" presName="funnel" presStyleLbl="trAlignAcc1" presStyleIdx="0" presStyleCnt="1"/>
      <dgm:spPr/>
    </dgm:pt>
  </dgm:ptLst>
  <dgm:cxnLst>
    <dgm:cxn modelId="{46517D13-C090-4E7E-8A46-CAA10FB35E2D}" type="presOf" srcId="{0F8394BA-4202-4B2C-92A6-148CB0F7EC2C}" destId="{9DB58926-28F1-438F-9717-AE7EAE9EF660}" srcOrd="0" destOrd="0" presId="urn:microsoft.com/office/officeart/2005/8/layout/funnel1"/>
    <dgm:cxn modelId="{9FD3F3BD-7A5A-454A-B749-189699F037FC}" srcId="{07B70A06-0B31-42DB-98C5-E8E3FDA7D5D2}" destId="{92F6E208-B3A4-474A-86BB-CB53F3909F95}" srcOrd="1" destOrd="0" parTransId="{4C698313-9131-4879-917B-272130603D98}" sibTransId="{855979FB-4A78-44C8-B078-2BB5B3A733ED}"/>
    <dgm:cxn modelId="{0B1A7752-6396-4EC4-868F-F27E244E716F}" type="presOf" srcId="{FD3ECB9F-6D22-4DC6-BF95-598AC5A8A476}" destId="{D3132DBB-6F1D-44FA-8C17-CA41E3309F16}" srcOrd="0" destOrd="0" presId="urn:microsoft.com/office/officeart/2005/8/layout/funnel1"/>
    <dgm:cxn modelId="{B2AB2101-48BF-46BD-AB79-11C9E2AA23E4}" type="presOf" srcId="{92F6E208-B3A4-474A-86BB-CB53F3909F95}" destId="{B3362EBF-9C20-4612-85A4-AC1B3EFB0EF6}" srcOrd="0" destOrd="0" presId="urn:microsoft.com/office/officeart/2005/8/layout/funnel1"/>
    <dgm:cxn modelId="{43240C8A-41D1-4C62-9055-115FFF4AAC2F}" srcId="{07B70A06-0B31-42DB-98C5-E8E3FDA7D5D2}" destId="{F1EA2733-1B98-46F9-87F0-9CB286B1BEBA}" srcOrd="0" destOrd="0" parTransId="{A52A73EC-CE55-48D9-8236-6ACA55897138}" sibTransId="{EAC47408-356E-43BF-834C-2914E2D0C123}"/>
    <dgm:cxn modelId="{F0D4944E-9287-45B4-82A9-64BC0E135A4A}" srcId="{07B70A06-0B31-42DB-98C5-E8E3FDA7D5D2}" destId="{FD3ECB9F-6D22-4DC6-BF95-598AC5A8A476}" srcOrd="3" destOrd="0" parTransId="{268E3C5E-05B2-48A6-81F5-FD180F253B11}" sibTransId="{0A3EB7D6-6C5C-4856-94CB-4F658D3FF1DF}"/>
    <dgm:cxn modelId="{D572A96F-FBF2-4727-99C6-B3D1A06CD1D0}" type="presOf" srcId="{07B70A06-0B31-42DB-98C5-E8E3FDA7D5D2}" destId="{2DD47065-CF1D-4DF3-894A-A238E9F34C1E}" srcOrd="0" destOrd="0" presId="urn:microsoft.com/office/officeart/2005/8/layout/funnel1"/>
    <dgm:cxn modelId="{6A0B32DD-6BCE-4F39-9FE3-6537540C1451}" srcId="{07B70A06-0B31-42DB-98C5-E8E3FDA7D5D2}" destId="{0F8394BA-4202-4B2C-92A6-148CB0F7EC2C}" srcOrd="2" destOrd="0" parTransId="{E83E0738-A2BA-46F8-A3FB-1B55FC1E691F}" sibTransId="{40F89B6E-D5D6-4DBD-8E4C-FA8C523287F5}"/>
    <dgm:cxn modelId="{0763F62A-B342-4CEA-A592-1A2733074D0E}" type="presOf" srcId="{F1EA2733-1B98-46F9-87F0-9CB286B1BEBA}" destId="{126F5D73-A104-46AD-AB1F-975EDD6EC6E6}" srcOrd="0" destOrd="0" presId="urn:microsoft.com/office/officeart/2005/8/layout/funnel1"/>
    <dgm:cxn modelId="{6D69F172-1A39-484D-A9DF-23A93AD4F35E}" type="presParOf" srcId="{2DD47065-CF1D-4DF3-894A-A238E9F34C1E}" destId="{78580CD8-AC9D-4BCC-A460-452BE5A51F63}" srcOrd="0" destOrd="0" presId="urn:microsoft.com/office/officeart/2005/8/layout/funnel1"/>
    <dgm:cxn modelId="{CA584660-579E-47EB-9E26-440FA6A55193}" type="presParOf" srcId="{2DD47065-CF1D-4DF3-894A-A238E9F34C1E}" destId="{7A6E81EB-91D2-421D-8059-0B0A3C5523F4}" srcOrd="1" destOrd="0" presId="urn:microsoft.com/office/officeart/2005/8/layout/funnel1"/>
    <dgm:cxn modelId="{CBCDD9E6-BC4B-42E8-B0E2-500221C477BC}" type="presParOf" srcId="{2DD47065-CF1D-4DF3-894A-A238E9F34C1E}" destId="{D3132DBB-6F1D-44FA-8C17-CA41E3309F16}" srcOrd="2" destOrd="0" presId="urn:microsoft.com/office/officeart/2005/8/layout/funnel1"/>
    <dgm:cxn modelId="{D391FD09-BAE9-49E8-AA04-0AC07EA780D8}" type="presParOf" srcId="{2DD47065-CF1D-4DF3-894A-A238E9F34C1E}" destId="{9DB58926-28F1-438F-9717-AE7EAE9EF660}" srcOrd="3" destOrd="0" presId="urn:microsoft.com/office/officeart/2005/8/layout/funnel1"/>
    <dgm:cxn modelId="{568DD5A7-A46C-4589-B652-1141DF228FA2}" type="presParOf" srcId="{2DD47065-CF1D-4DF3-894A-A238E9F34C1E}" destId="{B3362EBF-9C20-4612-85A4-AC1B3EFB0EF6}" srcOrd="4" destOrd="0" presId="urn:microsoft.com/office/officeart/2005/8/layout/funnel1"/>
    <dgm:cxn modelId="{912822CB-B2DD-40D9-9E0D-4F9ECC5DFFA8}" type="presParOf" srcId="{2DD47065-CF1D-4DF3-894A-A238E9F34C1E}" destId="{126F5D73-A104-46AD-AB1F-975EDD6EC6E6}" srcOrd="5" destOrd="0" presId="urn:microsoft.com/office/officeart/2005/8/layout/funnel1"/>
    <dgm:cxn modelId="{4AAC4E75-658E-4E98-8AD1-EEE55E58F6B0}" type="presParOf" srcId="{2DD47065-CF1D-4DF3-894A-A238E9F34C1E}" destId="{F76BD1E0-DD9D-4F7C-A8D7-F5B2F8273AE2}"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57FD808-33D6-41BD-9816-4928A6789A95}" type="doc">
      <dgm:prSet loTypeId="urn:microsoft.com/office/officeart/2005/8/layout/radial5" loCatId="cycle" qsTypeId="urn:microsoft.com/office/officeart/2005/8/quickstyle/simple3" qsCatId="simple" csTypeId="urn:microsoft.com/office/officeart/2005/8/colors/accent2_2" csCatId="accent2" phldr="1"/>
      <dgm:spPr/>
      <dgm:t>
        <a:bodyPr/>
        <a:lstStyle/>
        <a:p>
          <a:endParaRPr lang="ru-RU"/>
        </a:p>
      </dgm:t>
    </dgm:pt>
    <dgm:pt modelId="{135E762A-50B8-4239-B8A8-262B7D244499}">
      <dgm:prSet phldrT="[Текст]" custT="1"/>
      <dgm:spPr/>
      <dgm:t>
        <a:bodyPr/>
        <a:lstStyle/>
        <a:p>
          <a:r>
            <a:rPr lang="ru-RU" sz="1800" b="1" dirty="0" smtClean="0">
              <a:solidFill>
                <a:srgbClr val="C00000"/>
              </a:solidFill>
              <a:latin typeface="Arial" pitchFamily="34" charset="0"/>
              <a:cs typeface="Arial" pitchFamily="34" charset="0"/>
            </a:rPr>
            <a:t>ПЕРЕРАБОТКА</a:t>
          </a:r>
        </a:p>
        <a:p>
          <a:r>
            <a:rPr lang="ru-RU" sz="1800" b="1" dirty="0" smtClean="0">
              <a:solidFill>
                <a:srgbClr val="C00000"/>
              </a:solidFill>
              <a:latin typeface="Arial" pitchFamily="34" charset="0"/>
              <a:cs typeface="Arial" pitchFamily="34" charset="0"/>
            </a:rPr>
            <a:t>(срок)</a:t>
          </a:r>
          <a:endParaRPr lang="ru-RU" sz="1800" b="1" dirty="0">
            <a:solidFill>
              <a:srgbClr val="C00000"/>
            </a:solidFill>
            <a:latin typeface="Arial" pitchFamily="34" charset="0"/>
            <a:cs typeface="Arial" pitchFamily="34" charset="0"/>
          </a:endParaRPr>
        </a:p>
      </dgm:t>
    </dgm:pt>
    <dgm:pt modelId="{C38EE53B-5308-4662-9CDA-DE234F51E9A8}" type="parTrans" cxnId="{F3EA18F6-23BD-409C-B687-AB24F78C4C07}">
      <dgm:prSet/>
      <dgm:spPr/>
      <dgm:t>
        <a:bodyPr/>
        <a:lstStyle/>
        <a:p>
          <a:endParaRPr lang="ru-RU" sz="1400">
            <a:latin typeface="Arial" pitchFamily="34" charset="0"/>
            <a:cs typeface="Arial" pitchFamily="34" charset="0"/>
          </a:endParaRPr>
        </a:p>
      </dgm:t>
    </dgm:pt>
    <dgm:pt modelId="{FF969EAA-8EA2-431E-8F71-05FACC48E514}" type="sibTrans" cxnId="{F3EA18F6-23BD-409C-B687-AB24F78C4C07}">
      <dgm:prSet/>
      <dgm:spPr/>
      <dgm:t>
        <a:bodyPr/>
        <a:lstStyle/>
        <a:p>
          <a:endParaRPr lang="ru-RU" sz="1400">
            <a:latin typeface="Arial" pitchFamily="34" charset="0"/>
            <a:cs typeface="Arial" pitchFamily="34" charset="0"/>
          </a:endParaRPr>
        </a:p>
      </dgm:t>
    </dgm:pt>
    <dgm:pt modelId="{5F24A265-FAC3-49DD-9584-9FED9A24B701}">
      <dgm:prSet phldrT="[Текст]" custT="1"/>
      <dgm:spPr/>
      <dgm:t>
        <a:bodyPr anchor="t"/>
        <a:lstStyle/>
        <a:p>
          <a:pPr algn="l">
            <a:lnSpc>
              <a:spcPct val="100000"/>
            </a:lnSpc>
          </a:pPr>
          <a:r>
            <a:rPr lang="ru-RU" sz="1600" b="1" dirty="0" smtClean="0">
              <a:solidFill>
                <a:srgbClr val="321547"/>
              </a:solidFill>
              <a:latin typeface="Arial" pitchFamily="34" charset="0"/>
              <a:cs typeface="Arial" pitchFamily="34" charset="0"/>
            </a:rPr>
            <a:t>- </a:t>
          </a:r>
          <a:r>
            <a:rPr lang="ru-RU" sz="1600" b="1" dirty="0" smtClean="0">
              <a:solidFill>
                <a:srgbClr val="006600"/>
              </a:solidFill>
              <a:latin typeface="Arial" pitchFamily="34" charset="0"/>
              <a:cs typeface="Arial" pitchFamily="34" charset="0"/>
            </a:rPr>
            <a:t>НА</a:t>
          </a:r>
          <a:r>
            <a:rPr lang="ru-RU" sz="1600" b="1" dirty="0" smtClean="0">
              <a:solidFill>
                <a:srgbClr val="321547"/>
              </a:solidFill>
              <a:latin typeface="Arial" pitchFamily="34" charset="0"/>
              <a:cs typeface="Arial" pitchFamily="34" charset="0"/>
            </a:rPr>
            <a:t> </a:t>
          </a:r>
          <a:r>
            <a:rPr lang="ru-RU" sz="1200" b="1" dirty="0" smtClean="0">
              <a:solidFill>
                <a:srgbClr val="000066"/>
              </a:solidFill>
              <a:latin typeface="Arial" pitchFamily="34" charset="0"/>
              <a:cs typeface="Arial" pitchFamily="34" charset="0"/>
            </a:rPr>
            <a:t>таможенной территории ТС</a:t>
          </a:r>
        </a:p>
        <a:p>
          <a:pPr algn="l">
            <a:lnSpc>
              <a:spcPct val="100000"/>
            </a:lnSpc>
          </a:pPr>
          <a:endParaRPr lang="ru-RU" sz="1600" b="1" dirty="0" smtClean="0">
            <a:solidFill>
              <a:srgbClr val="321547"/>
            </a:solidFill>
            <a:latin typeface="Arial" pitchFamily="34" charset="0"/>
            <a:cs typeface="Arial" pitchFamily="34" charset="0"/>
          </a:endParaRPr>
        </a:p>
        <a:p>
          <a:pPr algn="l">
            <a:lnSpc>
              <a:spcPct val="100000"/>
            </a:lnSpc>
          </a:pPr>
          <a:r>
            <a:rPr lang="ru-RU" sz="1600" b="1" dirty="0" smtClean="0">
              <a:solidFill>
                <a:srgbClr val="321547"/>
              </a:solidFill>
              <a:latin typeface="Arial" pitchFamily="34" charset="0"/>
              <a:cs typeface="Arial" pitchFamily="34" charset="0"/>
            </a:rPr>
            <a:t>- </a:t>
          </a:r>
          <a:r>
            <a:rPr lang="ru-RU" sz="1600" b="1" dirty="0" smtClean="0">
              <a:solidFill>
                <a:srgbClr val="C00000"/>
              </a:solidFill>
              <a:latin typeface="Arial" pitchFamily="34" charset="0"/>
              <a:cs typeface="Arial" pitchFamily="34" charset="0"/>
            </a:rPr>
            <a:t>ВНЕ</a:t>
          </a:r>
          <a:r>
            <a:rPr lang="ru-RU" sz="1600" b="1" dirty="0" smtClean="0">
              <a:solidFill>
                <a:srgbClr val="321547"/>
              </a:solidFill>
              <a:latin typeface="Arial" pitchFamily="34" charset="0"/>
              <a:cs typeface="Arial" pitchFamily="34" charset="0"/>
            </a:rPr>
            <a:t> </a:t>
          </a:r>
          <a:r>
            <a:rPr lang="ru-RU" sz="1200" b="1" dirty="0" smtClean="0">
              <a:solidFill>
                <a:srgbClr val="000066"/>
              </a:solidFill>
              <a:latin typeface="Arial" pitchFamily="34" charset="0"/>
              <a:cs typeface="Arial" pitchFamily="34" charset="0"/>
            </a:rPr>
            <a:t>таможенной территории ТС</a:t>
          </a:r>
        </a:p>
        <a:p>
          <a:pPr marL="87313" indent="-87313" algn="l">
            <a:lnSpc>
              <a:spcPct val="100000"/>
            </a:lnSpc>
          </a:pPr>
          <a:endParaRPr lang="ru-RU" sz="1600" b="1" dirty="0" smtClean="0">
            <a:solidFill>
              <a:srgbClr val="321547"/>
            </a:solidFill>
            <a:latin typeface="Arial" pitchFamily="34" charset="0"/>
            <a:cs typeface="Arial" pitchFamily="34" charset="0"/>
          </a:endParaRPr>
        </a:p>
        <a:p>
          <a:pPr marL="87313" indent="-87313" algn="l">
            <a:lnSpc>
              <a:spcPct val="100000"/>
            </a:lnSpc>
          </a:pPr>
          <a:r>
            <a:rPr lang="ru-RU" sz="1600" b="1" dirty="0" smtClean="0">
              <a:solidFill>
                <a:srgbClr val="321547"/>
              </a:solidFill>
              <a:latin typeface="Arial" pitchFamily="34" charset="0"/>
              <a:cs typeface="Arial" pitchFamily="34" charset="0"/>
            </a:rPr>
            <a:t>- </a:t>
          </a:r>
          <a:r>
            <a:rPr lang="ru-RU" sz="1600" b="1" dirty="0" smtClean="0">
              <a:solidFill>
                <a:srgbClr val="002060"/>
              </a:solidFill>
              <a:latin typeface="Arial" pitchFamily="34" charset="0"/>
              <a:cs typeface="Arial" pitchFamily="34" charset="0"/>
            </a:rPr>
            <a:t>ДЛЯ</a:t>
          </a:r>
          <a:r>
            <a:rPr lang="ru-RU" sz="1600" b="1" dirty="0" smtClean="0">
              <a:solidFill>
                <a:srgbClr val="321547"/>
              </a:solidFill>
              <a:latin typeface="Arial" pitchFamily="34" charset="0"/>
              <a:cs typeface="Arial" pitchFamily="34" charset="0"/>
            </a:rPr>
            <a:t> </a:t>
          </a:r>
          <a:r>
            <a:rPr lang="ru-RU" sz="1600" b="1" dirty="0" smtClean="0">
              <a:solidFill>
                <a:srgbClr val="002060"/>
              </a:solidFill>
              <a:latin typeface="Arial" pitchFamily="34" charset="0"/>
              <a:cs typeface="Arial" pitchFamily="34" charset="0"/>
            </a:rPr>
            <a:t>внутреннего    потребления</a:t>
          </a:r>
          <a:endParaRPr lang="ru-RU" sz="1600" b="1" dirty="0">
            <a:solidFill>
              <a:srgbClr val="002060"/>
            </a:solidFill>
            <a:latin typeface="Arial" pitchFamily="34" charset="0"/>
            <a:cs typeface="Arial" pitchFamily="34" charset="0"/>
          </a:endParaRPr>
        </a:p>
      </dgm:t>
    </dgm:pt>
    <dgm:pt modelId="{AFCC5669-851B-4094-936A-01E5E90FDC2E}" type="parTrans" cxnId="{413A9253-1673-4BFC-A6EB-985F84B62445}">
      <dgm:prSet custT="1"/>
      <dgm:spPr/>
      <dgm:t>
        <a:bodyPr/>
        <a:lstStyle/>
        <a:p>
          <a:endParaRPr lang="ru-RU" sz="1400">
            <a:latin typeface="Arial" pitchFamily="34" charset="0"/>
            <a:cs typeface="Arial" pitchFamily="34" charset="0"/>
          </a:endParaRPr>
        </a:p>
      </dgm:t>
    </dgm:pt>
    <dgm:pt modelId="{61756264-D79B-4AF7-8212-7FBA9D6277AA}" type="sibTrans" cxnId="{413A9253-1673-4BFC-A6EB-985F84B62445}">
      <dgm:prSet/>
      <dgm:spPr/>
      <dgm:t>
        <a:bodyPr/>
        <a:lstStyle/>
        <a:p>
          <a:endParaRPr lang="ru-RU" sz="1400">
            <a:latin typeface="Arial" pitchFamily="34" charset="0"/>
            <a:cs typeface="Arial" pitchFamily="34" charset="0"/>
          </a:endParaRPr>
        </a:p>
      </dgm:t>
    </dgm:pt>
    <dgm:pt modelId="{BB8CD017-000E-4744-AA3A-B86269C6A017}">
      <dgm:prSet phldrT="[Текст]" custT="1"/>
      <dgm:spPr/>
      <dgm:t>
        <a:bodyPr/>
        <a:lstStyle/>
        <a:p>
          <a:r>
            <a:rPr lang="ru-RU" sz="1400" b="1" dirty="0" smtClean="0">
              <a:solidFill>
                <a:srgbClr val="002060"/>
              </a:solidFill>
              <a:latin typeface="Arial" pitchFamily="34" charset="0"/>
              <a:cs typeface="Arial" pitchFamily="34" charset="0"/>
            </a:rPr>
            <a:t>РЕЗУЛЬТАТЫ ПЕРЕРАБОТКИ:</a:t>
          </a:r>
        </a:p>
        <a:p>
          <a:r>
            <a:rPr lang="ru-RU" sz="1600" b="1" dirty="0" smtClean="0">
              <a:solidFill>
                <a:srgbClr val="002060"/>
              </a:solidFill>
              <a:latin typeface="Arial" pitchFamily="34" charset="0"/>
              <a:cs typeface="Arial" pitchFamily="34" charset="0"/>
            </a:rPr>
            <a:t>продукты переработки</a:t>
          </a:r>
        </a:p>
        <a:p>
          <a:r>
            <a:rPr lang="ru-RU" sz="1600" b="1" dirty="0" smtClean="0">
              <a:solidFill>
                <a:srgbClr val="002060"/>
              </a:solidFill>
              <a:latin typeface="Arial" pitchFamily="34" charset="0"/>
              <a:cs typeface="Arial" pitchFamily="34" charset="0"/>
            </a:rPr>
            <a:t>отходы</a:t>
          </a:r>
        </a:p>
        <a:p>
          <a:r>
            <a:rPr lang="ru-RU" sz="1600" b="1" dirty="0" smtClean="0">
              <a:solidFill>
                <a:srgbClr val="002060"/>
              </a:solidFill>
              <a:latin typeface="Arial" pitchFamily="34" charset="0"/>
              <a:cs typeface="Arial" pitchFamily="34" charset="0"/>
            </a:rPr>
            <a:t>остатки</a:t>
          </a:r>
          <a:endParaRPr lang="ru-RU" sz="1600" b="1" dirty="0">
            <a:solidFill>
              <a:srgbClr val="002060"/>
            </a:solidFill>
            <a:latin typeface="Arial" pitchFamily="34" charset="0"/>
            <a:cs typeface="Arial" pitchFamily="34" charset="0"/>
          </a:endParaRPr>
        </a:p>
      </dgm:t>
    </dgm:pt>
    <dgm:pt modelId="{73601F4D-63D6-4A27-AA21-E7D9B844EE6D}" type="parTrans" cxnId="{AC540304-8A73-48EB-9FA9-8BA8B8AE7F69}">
      <dgm:prSet custT="1"/>
      <dgm:spPr/>
      <dgm:t>
        <a:bodyPr/>
        <a:lstStyle/>
        <a:p>
          <a:endParaRPr lang="ru-RU" sz="1400">
            <a:latin typeface="Arial" pitchFamily="34" charset="0"/>
            <a:cs typeface="Arial" pitchFamily="34" charset="0"/>
          </a:endParaRPr>
        </a:p>
      </dgm:t>
    </dgm:pt>
    <dgm:pt modelId="{E1AD6BC5-CDB9-4C37-87D3-C21BE3472FE2}" type="sibTrans" cxnId="{AC540304-8A73-48EB-9FA9-8BA8B8AE7F69}">
      <dgm:prSet/>
      <dgm:spPr/>
      <dgm:t>
        <a:bodyPr/>
        <a:lstStyle/>
        <a:p>
          <a:endParaRPr lang="ru-RU" sz="1400">
            <a:latin typeface="Arial" pitchFamily="34" charset="0"/>
            <a:cs typeface="Arial" pitchFamily="34" charset="0"/>
          </a:endParaRPr>
        </a:p>
      </dgm:t>
    </dgm:pt>
    <dgm:pt modelId="{A64BEC50-0D5A-49BE-8CA8-3B0CFEE13CA3}">
      <dgm:prSet phldrT="[Текст]" custT="1"/>
      <dgm:spPr/>
      <dgm:t>
        <a:bodyPr/>
        <a:lstStyle/>
        <a:p>
          <a:r>
            <a:rPr lang="ru-RU" sz="1400" b="1" dirty="0" smtClean="0">
              <a:solidFill>
                <a:srgbClr val="002060"/>
              </a:solidFill>
              <a:latin typeface="Arial" pitchFamily="34" charset="0"/>
              <a:cs typeface="Arial" pitchFamily="34" charset="0"/>
            </a:rPr>
            <a:t>Особенности помещения результатов переработки под иные таможенные процедуры</a:t>
          </a:r>
        </a:p>
        <a:p>
          <a:r>
            <a:rPr lang="ru-RU" sz="1400" b="0" dirty="0" smtClean="0">
              <a:solidFill>
                <a:srgbClr val="002060"/>
              </a:solidFill>
              <a:latin typeface="Arial" pitchFamily="34" charset="0"/>
              <a:cs typeface="Arial" pitchFamily="34" charset="0"/>
            </a:rPr>
            <a:t>(…суммы таможенных платежей и курс валют определяются на день регистрации ТД при помещении под ТП переработки)</a:t>
          </a:r>
          <a:endParaRPr lang="ru-RU" sz="1400" b="0" dirty="0">
            <a:solidFill>
              <a:srgbClr val="002060"/>
            </a:solidFill>
            <a:latin typeface="Arial" pitchFamily="34" charset="0"/>
            <a:cs typeface="Arial" pitchFamily="34" charset="0"/>
          </a:endParaRPr>
        </a:p>
      </dgm:t>
    </dgm:pt>
    <dgm:pt modelId="{CDF5F0DF-6B5B-4A6E-B380-503BF0DD3CA0}" type="parTrans" cxnId="{02AD42FF-BF70-464C-B696-5723ABE398AA}">
      <dgm:prSet custT="1"/>
      <dgm:spPr/>
      <dgm:t>
        <a:bodyPr/>
        <a:lstStyle/>
        <a:p>
          <a:endParaRPr lang="ru-RU" sz="1400">
            <a:latin typeface="Arial" pitchFamily="34" charset="0"/>
            <a:cs typeface="Arial" pitchFamily="34" charset="0"/>
          </a:endParaRPr>
        </a:p>
      </dgm:t>
    </dgm:pt>
    <dgm:pt modelId="{8E92E404-0937-4D0F-9122-3819CBC422E0}" type="sibTrans" cxnId="{02AD42FF-BF70-464C-B696-5723ABE398AA}">
      <dgm:prSet/>
      <dgm:spPr/>
      <dgm:t>
        <a:bodyPr/>
        <a:lstStyle/>
        <a:p>
          <a:endParaRPr lang="ru-RU" sz="1400">
            <a:latin typeface="Arial" pitchFamily="34" charset="0"/>
            <a:cs typeface="Arial" pitchFamily="34" charset="0"/>
          </a:endParaRPr>
        </a:p>
      </dgm:t>
    </dgm:pt>
    <dgm:pt modelId="{6B97EFB3-BAA6-4684-A332-F2DFBF874B11}">
      <dgm:prSet phldrT="[Текст]" custT="1"/>
      <dgm:spPr/>
      <dgm:t>
        <a:bodyPr/>
        <a:lstStyle/>
        <a:p>
          <a:r>
            <a:rPr lang="ru-RU" sz="1600" b="1" dirty="0" smtClean="0">
              <a:solidFill>
                <a:srgbClr val="002060"/>
              </a:solidFill>
              <a:latin typeface="Arial" pitchFamily="34" charset="0"/>
              <a:cs typeface="Arial" pitchFamily="34" charset="0"/>
            </a:rPr>
            <a:t>Завершение процедуры</a:t>
          </a:r>
          <a:endParaRPr lang="ru-RU" sz="1600" b="1" dirty="0">
            <a:solidFill>
              <a:srgbClr val="002060"/>
            </a:solidFill>
            <a:latin typeface="Arial" pitchFamily="34" charset="0"/>
            <a:cs typeface="Arial" pitchFamily="34" charset="0"/>
          </a:endParaRPr>
        </a:p>
      </dgm:t>
    </dgm:pt>
    <dgm:pt modelId="{76108557-DB5B-4FF1-A3B9-4ED06107871E}" type="parTrans" cxnId="{6C43978F-9C62-46C8-BAFA-141FBE208063}">
      <dgm:prSet custT="1"/>
      <dgm:spPr/>
      <dgm:t>
        <a:bodyPr/>
        <a:lstStyle/>
        <a:p>
          <a:endParaRPr lang="ru-RU" sz="1400">
            <a:latin typeface="Arial" pitchFamily="34" charset="0"/>
            <a:cs typeface="Arial" pitchFamily="34" charset="0"/>
          </a:endParaRPr>
        </a:p>
      </dgm:t>
    </dgm:pt>
    <dgm:pt modelId="{F03A2647-3518-40E5-9796-AA08DC69CAFD}" type="sibTrans" cxnId="{6C43978F-9C62-46C8-BAFA-141FBE208063}">
      <dgm:prSet/>
      <dgm:spPr/>
      <dgm:t>
        <a:bodyPr/>
        <a:lstStyle/>
        <a:p>
          <a:endParaRPr lang="ru-RU" sz="1400">
            <a:latin typeface="Arial" pitchFamily="34" charset="0"/>
            <a:cs typeface="Arial" pitchFamily="34" charset="0"/>
          </a:endParaRPr>
        </a:p>
      </dgm:t>
    </dgm:pt>
    <dgm:pt modelId="{95E2237D-65F5-4E52-B27F-FFB0623A332F}">
      <dgm:prSet custT="1"/>
      <dgm:spPr/>
      <dgm:t>
        <a:bodyPr/>
        <a:lstStyle/>
        <a:p>
          <a:r>
            <a:rPr lang="ru-RU" sz="1600" b="1" dirty="0" smtClean="0">
              <a:solidFill>
                <a:srgbClr val="002060"/>
              </a:solidFill>
              <a:latin typeface="Arial" pitchFamily="34" charset="0"/>
              <a:cs typeface="Arial" pitchFamily="34" charset="0"/>
            </a:rPr>
            <a:t>Документ об условиях переработки</a:t>
          </a:r>
          <a:endParaRPr lang="ru-RU" sz="1600" b="1" dirty="0">
            <a:solidFill>
              <a:srgbClr val="002060"/>
            </a:solidFill>
            <a:latin typeface="Arial" pitchFamily="34" charset="0"/>
            <a:cs typeface="Arial" pitchFamily="34" charset="0"/>
          </a:endParaRPr>
        </a:p>
      </dgm:t>
    </dgm:pt>
    <dgm:pt modelId="{F59E6E76-7116-4946-84C5-4BFD197F2D7D}" type="parTrans" cxnId="{C465539D-67F0-4B89-9FBC-390DCD7078CC}">
      <dgm:prSet/>
      <dgm:spPr/>
      <dgm:t>
        <a:bodyPr/>
        <a:lstStyle/>
        <a:p>
          <a:endParaRPr lang="ru-RU">
            <a:latin typeface="Arial" pitchFamily="34" charset="0"/>
            <a:cs typeface="Arial" pitchFamily="34" charset="0"/>
          </a:endParaRPr>
        </a:p>
      </dgm:t>
    </dgm:pt>
    <dgm:pt modelId="{2044523F-9C47-4892-B821-374895641F86}" type="sibTrans" cxnId="{C465539D-67F0-4B89-9FBC-390DCD7078CC}">
      <dgm:prSet/>
      <dgm:spPr/>
      <dgm:t>
        <a:bodyPr/>
        <a:lstStyle/>
        <a:p>
          <a:endParaRPr lang="ru-RU">
            <a:latin typeface="Arial" pitchFamily="34" charset="0"/>
            <a:cs typeface="Arial" pitchFamily="34" charset="0"/>
          </a:endParaRPr>
        </a:p>
      </dgm:t>
    </dgm:pt>
    <dgm:pt modelId="{B7A50DFB-48D4-4887-8419-3A4421C943D6}" type="pres">
      <dgm:prSet presAssocID="{257FD808-33D6-41BD-9816-4928A6789A95}" presName="Name0" presStyleCnt="0">
        <dgm:presLayoutVars>
          <dgm:chMax val="1"/>
          <dgm:dir/>
          <dgm:animLvl val="ctr"/>
          <dgm:resizeHandles val="exact"/>
        </dgm:presLayoutVars>
      </dgm:prSet>
      <dgm:spPr/>
      <dgm:t>
        <a:bodyPr/>
        <a:lstStyle/>
        <a:p>
          <a:endParaRPr lang="ru-RU"/>
        </a:p>
      </dgm:t>
    </dgm:pt>
    <dgm:pt modelId="{86AAE961-1D0F-4272-A42A-089B54E1E878}" type="pres">
      <dgm:prSet presAssocID="{135E762A-50B8-4239-B8A8-262B7D244499}" presName="centerShape" presStyleLbl="node0" presStyleIdx="0" presStyleCnt="1" custScaleX="163722" custScaleY="62648" custLinFactNeighborY="786"/>
      <dgm:spPr>
        <a:prstGeom prst="snip2DiagRect">
          <a:avLst/>
        </a:prstGeom>
      </dgm:spPr>
      <dgm:t>
        <a:bodyPr/>
        <a:lstStyle/>
        <a:p>
          <a:endParaRPr lang="ru-RU"/>
        </a:p>
      </dgm:t>
    </dgm:pt>
    <dgm:pt modelId="{5F7422FB-9945-4701-A96C-51CC249EA78A}" type="pres">
      <dgm:prSet presAssocID="{AFCC5669-851B-4094-936A-01E5E90FDC2E}" presName="parTrans" presStyleLbl="sibTrans2D1" presStyleIdx="0" presStyleCnt="5"/>
      <dgm:spPr/>
      <dgm:t>
        <a:bodyPr/>
        <a:lstStyle/>
        <a:p>
          <a:endParaRPr lang="ru-RU"/>
        </a:p>
      </dgm:t>
    </dgm:pt>
    <dgm:pt modelId="{43ED8A61-3F27-46C0-8F65-B4A8EE47C3A5}" type="pres">
      <dgm:prSet presAssocID="{AFCC5669-851B-4094-936A-01E5E90FDC2E}" presName="connectorText" presStyleLbl="sibTrans2D1" presStyleIdx="0" presStyleCnt="5"/>
      <dgm:spPr/>
      <dgm:t>
        <a:bodyPr/>
        <a:lstStyle/>
        <a:p>
          <a:endParaRPr lang="ru-RU"/>
        </a:p>
      </dgm:t>
    </dgm:pt>
    <dgm:pt modelId="{6FE038FC-3950-4BFE-9E9E-16A676A48DAE}" type="pres">
      <dgm:prSet presAssocID="{5F24A265-FAC3-49DD-9584-9FED9A24B701}" presName="node" presStyleLbl="node1" presStyleIdx="0" presStyleCnt="5" custScaleX="195422" custScaleY="127858" custRadScaleRad="94070">
        <dgm:presLayoutVars>
          <dgm:bulletEnabled val="1"/>
        </dgm:presLayoutVars>
      </dgm:prSet>
      <dgm:spPr>
        <a:prstGeom prst="roundRect">
          <a:avLst/>
        </a:prstGeom>
      </dgm:spPr>
      <dgm:t>
        <a:bodyPr/>
        <a:lstStyle/>
        <a:p>
          <a:endParaRPr lang="ru-RU"/>
        </a:p>
      </dgm:t>
    </dgm:pt>
    <dgm:pt modelId="{CE9B8B47-8F12-49AA-AA3E-D31D0EA9A236}" type="pres">
      <dgm:prSet presAssocID="{F59E6E76-7116-4946-84C5-4BFD197F2D7D}" presName="parTrans" presStyleLbl="sibTrans2D1" presStyleIdx="1" presStyleCnt="5"/>
      <dgm:spPr/>
      <dgm:t>
        <a:bodyPr/>
        <a:lstStyle/>
        <a:p>
          <a:endParaRPr lang="ru-RU"/>
        </a:p>
      </dgm:t>
    </dgm:pt>
    <dgm:pt modelId="{49A5B237-4F0D-4402-A3B4-95849BC4D496}" type="pres">
      <dgm:prSet presAssocID="{F59E6E76-7116-4946-84C5-4BFD197F2D7D}" presName="connectorText" presStyleLbl="sibTrans2D1" presStyleIdx="1" presStyleCnt="5"/>
      <dgm:spPr/>
      <dgm:t>
        <a:bodyPr/>
        <a:lstStyle/>
        <a:p>
          <a:endParaRPr lang="ru-RU"/>
        </a:p>
      </dgm:t>
    </dgm:pt>
    <dgm:pt modelId="{2C1977C5-048C-4461-9484-9FDA2D2ACF16}" type="pres">
      <dgm:prSet presAssocID="{95E2237D-65F5-4E52-B27F-FFB0623A332F}" presName="node" presStyleLbl="node1" presStyleIdx="1" presStyleCnt="5" custScaleX="134985" custScaleY="70556" custRadScaleRad="125254" custRadScaleInc="55590">
        <dgm:presLayoutVars>
          <dgm:bulletEnabled val="1"/>
        </dgm:presLayoutVars>
      </dgm:prSet>
      <dgm:spPr>
        <a:prstGeom prst="roundRect">
          <a:avLst/>
        </a:prstGeom>
      </dgm:spPr>
      <dgm:t>
        <a:bodyPr/>
        <a:lstStyle/>
        <a:p>
          <a:endParaRPr lang="ru-RU"/>
        </a:p>
      </dgm:t>
    </dgm:pt>
    <dgm:pt modelId="{7C63E0AF-70CB-4685-A94A-FE2E46253CF8}" type="pres">
      <dgm:prSet presAssocID="{73601F4D-63D6-4A27-AA21-E7D9B844EE6D}" presName="parTrans" presStyleLbl="sibTrans2D1" presStyleIdx="2" presStyleCnt="5"/>
      <dgm:spPr/>
      <dgm:t>
        <a:bodyPr/>
        <a:lstStyle/>
        <a:p>
          <a:endParaRPr lang="ru-RU"/>
        </a:p>
      </dgm:t>
    </dgm:pt>
    <dgm:pt modelId="{C740929C-9494-480F-9B66-F6EAC86F0064}" type="pres">
      <dgm:prSet presAssocID="{73601F4D-63D6-4A27-AA21-E7D9B844EE6D}" presName="connectorText" presStyleLbl="sibTrans2D1" presStyleIdx="2" presStyleCnt="5"/>
      <dgm:spPr/>
      <dgm:t>
        <a:bodyPr/>
        <a:lstStyle/>
        <a:p>
          <a:endParaRPr lang="ru-RU"/>
        </a:p>
      </dgm:t>
    </dgm:pt>
    <dgm:pt modelId="{D2E86B91-3233-4A53-88F7-D8E7174AB594}" type="pres">
      <dgm:prSet presAssocID="{BB8CD017-000E-4744-AA3A-B86269C6A017}" presName="node" presStyleLbl="node1" presStyleIdx="2" presStyleCnt="5" custScaleX="230159" custScaleY="82762" custRadScaleRad="119861" custRadScaleInc="-43788">
        <dgm:presLayoutVars>
          <dgm:bulletEnabled val="1"/>
        </dgm:presLayoutVars>
      </dgm:prSet>
      <dgm:spPr>
        <a:prstGeom prst="roundRect">
          <a:avLst/>
        </a:prstGeom>
      </dgm:spPr>
      <dgm:t>
        <a:bodyPr/>
        <a:lstStyle/>
        <a:p>
          <a:endParaRPr lang="ru-RU"/>
        </a:p>
      </dgm:t>
    </dgm:pt>
    <dgm:pt modelId="{27F46F6C-2027-47B3-87B3-67C1E823AC92}" type="pres">
      <dgm:prSet presAssocID="{CDF5F0DF-6B5B-4A6E-B380-503BF0DD3CA0}" presName="parTrans" presStyleLbl="sibTrans2D1" presStyleIdx="3" presStyleCnt="5"/>
      <dgm:spPr/>
      <dgm:t>
        <a:bodyPr/>
        <a:lstStyle/>
        <a:p>
          <a:endParaRPr lang="ru-RU"/>
        </a:p>
      </dgm:t>
    </dgm:pt>
    <dgm:pt modelId="{71B12B1A-5838-4C27-8261-AE13702398B7}" type="pres">
      <dgm:prSet presAssocID="{CDF5F0DF-6B5B-4A6E-B380-503BF0DD3CA0}" presName="connectorText" presStyleLbl="sibTrans2D1" presStyleIdx="3" presStyleCnt="5"/>
      <dgm:spPr/>
      <dgm:t>
        <a:bodyPr/>
        <a:lstStyle/>
        <a:p>
          <a:endParaRPr lang="ru-RU"/>
        </a:p>
      </dgm:t>
    </dgm:pt>
    <dgm:pt modelId="{01E63F63-9F9A-4285-8182-C20840970E13}" type="pres">
      <dgm:prSet presAssocID="{A64BEC50-0D5A-49BE-8CA8-3B0CFEE13CA3}" presName="node" presStyleLbl="node1" presStyleIdx="3" presStyleCnt="5" custScaleX="238670" custScaleY="84904" custRadScaleRad="121213" custRadScaleInc="45312">
        <dgm:presLayoutVars>
          <dgm:bulletEnabled val="1"/>
        </dgm:presLayoutVars>
      </dgm:prSet>
      <dgm:spPr>
        <a:prstGeom prst="roundRect">
          <a:avLst/>
        </a:prstGeom>
      </dgm:spPr>
      <dgm:t>
        <a:bodyPr/>
        <a:lstStyle/>
        <a:p>
          <a:endParaRPr lang="ru-RU"/>
        </a:p>
      </dgm:t>
    </dgm:pt>
    <dgm:pt modelId="{71B1E6F3-ECA1-4B27-ACC7-2F35FEF1728E}" type="pres">
      <dgm:prSet presAssocID="{76108557-DB5B-4FF1-A3B9-4ED06107871E}" presName="parTrans" presStyleLbl="sibTrans2D1" presStyleIdx="4" presStyleCnt="5"/>
      <dgm:spPr/>
      <dgm:t>
        <a:bodyPr/>
        <a:lstStyle/>
        <a:p>
          <a:endParaRPr lang="ru-RU"/>
        </a:p>
      </dgm:t>
    </dgm:pt>
    <dgm:pt modelId="{AD829C4E-DF1D-41F3-A080-76EB1C200660}" type="pres">
      <dgm:prSet presAssocID="{76108557-DB5B-4FF1-A3B9-4ED06107871E}" presName="connectorText" presStyleLbl="sibTrans2D1" presStyleIdx="4" presStyleCnt="5"/>
      <dgm:spPr/>
      <dgm:t>
        <a:bodyPr/>
        <a:lstStyle/>
        <a:p>
          <a:endParaRPr lang="ru-RU"/>
        </a:p>
      </dgm:t>
    </dgm:pt>
    <dgm:pt modelId="{179E18C8-F33A-4A0D-8FD1-3FD2458511A3}" type="pres">
      <dgm:prSet presAssocID="{6B97EFB3-BAA6-4684-A332-F2DFBF874B11}" presName="node" presStyleLbl="node1" presStyleIdx="4" presStyleCnt="5" custScaleX="135568" custScaleY="70555" custRadScaleRad="126986" custRadScaleInc="-56036">
        <dgm:presLayoutVars>
          <dgm:bulletEnabled val="1"/>
        </dgm:presLayoutVars>
      </dgm:prSet>
      <dgm:spPr>
        <a:prstGeom prst="roundRect">
          <a:avLst/>
        </a:prstGeom>
      </dgm:spPr>
      <dgm:t>
        <a:bodyPr/>
        <a:lstStyle/>
        <a:p>
          <a:endParaRPr lang="ru-RU"/>
        </a:p>
      </dgm:t>
    </dgm:pt>
  </dgm:ptLst>
  <dgm:cxnLst>
    <dgm:cxn modelId="{02AD42FF-BF70-464C-B696-5723ABE398AA}" srcId="{135E762A-50B8-4239-B8A8-262B7D244499}" destId="{A64BEC50-0D5A-49BE-8CA8-3B0CFEE13CA3}" srcOrd="3" destOrd="0" parTransId="{CDF5F0DF-6B5B-4A6E-B380-503BF0DD3CA0}" sibTransId="{8E92E404-0937-4D0F-9122-3819CBC422E0}"/>
    <dgm:cxn modelId="{E1096F84-0D44-47D2-9132-463D48BB4BF4}" type="presOf" srcId="{135E762A-50B8-4239-B8A8-262B7D244499}" destId="{86AAE961-1D0F-4272-A42A-089B54E1E878}" srcOrd="0" destOrd="0" presId="urn:microsoft.com/office/officeart/2005/8/layout/radial5"/>
    <dgm:cxn modelId="{6218D256-385E-4B02-A30D-B21C796712B8}" type="presOf" srcId="{BB8CD017-000E-4744-AA3A-B86269C6A017}" destId="{D2E86B91-3233-4A53-88F7-D8E7174AB594}" srcOrd="0" destOrd="0" presId="urn:microsoft.com/office/officeart/2005/8/layout/radial5"/>
    <dgm:cxn modelId="{D41AE158-FD2B-4F9F-BD04-FB22C5EBD842}" type="presOf" srcId="{CDF5F0DF-6B5B-4A6E-B380-503BF0DD3CA0}" destId="{71B12B1A-5838-4C27-8261-AE13702398B7}" srcOrd="1" destOrd="0" presId="urn:microsoft.com/office/officeart/2005/8/layout/radial5"/>
    <dgm:cxn modelId="{6E25D221-93D8-404A-A207-2F34C3F5E5CC}" type="presOf" srcId="{76108557-DB5B-4FF1-A3B9-4ED06107871E}" destId="{AD829C4E-DF1D-41F3-A080-76EB1C200660}" srcOrd="1" destOrd="0" presId="urn:microsoft.com/office/officeart/2005/8/layout/radial5"/>
    <dgm:cxn modelId="{8A0989D4-1F8D-40A4-A35C-6553AA172295}" type="presOf" srcId="{AFCC5669-851B-4094-936A-01E5E90FDC2E}" destId="{43ED8A61-3F27-46C0-8F65-B4A8EE47C3A5}" srcOrd="1" destOrd="0" presId="urn:microsoft.com/office/officeart/2005/8/layout/radial5"/>
    <dgm:cxn modelId="{7D2D841B-CD04-4EE3-BBA1-A6F81048BDF8}" type="presOf" srcId="{F59E6E76-7116-4946-84C5-4BFD197F2D7D}" destId="{CE9B8B47-8F12-49AA-AA3E-D31D0EA9A236}" srcOrd="0" destOrd="0" presId="urn:microsoft.com/office/officeart/2005/8/layout/radial5"/>
    <dgm:cxn modelId="{CB4A25E9-4467-4EFA-9780-A26934B6DC9D}" type="presOf" srcId="{257FD808-33D6-41BD-9816-4928A6789A95}" destId="{B7A50DFB-48D4-4887-8419-3A4421C943D6}" srcOrd="0" destOrd="0" presId="urn:microsoft.com/office/officeart/2005/8/layout/radial5"/>
    <dgm:cxn modelId="{F3EA18F6-23BD-409C-B687-AB24F78C4C07}" srcId="{257FD808-33D6-41BD-9816-4928A6789A95}" destId="{135E762A-50B8-4239-B8A8-262B7D244499}" srcOrd="0" destOrd="0" parTransId="{C38EE53B-5308-4662-9CDA-DE234F51E9A8}" sibTransId="{FF969EAA-8EA2-431E-8F71-05FACC48E514}"/>
    <dgm:cxn modelId="{413A9253-1673-4BFC-A6EB-985F84B62445}" srcId="{135E762A-50B8-4239-B8A8-262B7D244499}" destId="{5F24A265-FAC3-49DD-9584-9FED9A24B701}" srcOrd="0" destOrd="0" parTransId="{AFCC5669-851B-4094-936A-01E5E90FDC2E}" sibTransId="{61756264-D79B-4AF7-8212-7FBA9D6277AA}"/>
    <dgm:cxn modelId="{E0561F9E-9FE0-4AB4-8A88-F594609C592B}" type="presOf" srcId="{A64BEC50-0D5A-49BE-8CA8-3B0CFEE13CA3}" destId="{01E63F63-9F9A-4285-8182-C20840970E13}" srcOrd="0" destOrd="0" presId="urn:microsoft.com/office/officeart/2005/8/layout/radial5"/>
    <dgm:cxn modelId="{45A9162E-03DC-468E-9A92-776B99E70FF0}" type="presOf" srcId="{76108557-DB5B-4FF1-A3B9-4ED06107871E}" destId="{71B1E6F3-ECA1-4B27-ACC7-2F35FEF1728E}" srcOrd="0" destOrd="0" presId="urn:microsoft.com/office/officeart/2005/8/layout/radial5"/>
    <dgm:cxn modelId="{C9F254E2-975A-4298-8354-5C0D2C650F48}" type="presOf" srcId="{F59E6E76-7116-4946-84C5-4BFD197F2D7D}" destId="{49A5B237-4F0D-4402-A3B4-95849BC4D496}" srcOrd="1" destOrd="0" presId="urn:microsoft.com/office/officeart/2005/8/layout/radial5"/>
    <dgm:cxn modelId="{4155C648-56AB-4768-AE87-24C9840CE64B}" type="presOf" srcId="{CDF5F0DF-6B5B-4A6E-B380-503BF0DD3CA0}" destId="{27F46F6C-2027-47B3-87B3-67C1E823AC92}" srcOrd="0" destOrd="0" presId="urn:microsoft.com/office/officeart/2005/8/layout/radial5"/>
    <dgm:cxn modelId="{AC540304-8A73-48EB-9FA9-8BA8B8AE7F69}" srcId="{135E762A-50B8-4239-B8A8-262B7D244499}" destId="{BB8CD017-000E-4744-AA3A-B86269C6A017}" srcOrd="2" destOrd="0" parTransId="{73601F4D-63D6-4A27-AA21-E7D9B844EE6D}" sibTransId="{E1AD6BC5-CDB9-4C37-87D3-C21BE3472FE2}"/>
    <dgm:cxn modelId="{1AD80194-ABD4-4683-997C-54821281B42B}" type="presOf" srcId="{5F24A265-FAC3-49DD-9584-9FED9A24B701}" destId="{6FE038FC-3950-4BFE-9E9E-16A676A48DAE}" srcOrd="0" destOrd="0" presId="urn:microsoft.com/office/officeart/2005/8/layout/radial5"/>
    <dgm:cxn modelId="{29FD9D66-C002-4AD8-978C-FFED6CF5AD5B}" type="presOf" srcId="{6B97EFB3-BAA6-4684-A332-F2DFBF874B11}" destId="{179E18C8-F33A-4A0D-8FD1-3FD2458511A3}" srcOrd="0" destOrd="0" presId="urn:microsoft.com/office/officeart/2005/8/layout/radial5"/>
    <dgm:cxn modelId="{5DCD908E-E710-48E5-B8EB-EB8B79FCECCF}" type="presOf" srcId="{AFCC5669-851B-4094-936A-01E5E90FDC2E}" destId="{5F7422FB-9945-4701-A96C-51CC249EA78A}" srcOrd="0" destOrd="0" presId="urn:microsoft.com/office/officeart/2005/8/layout/radial5"/>
    <dgm:cxn modelId="{6C43978F-9C62-46C8-BAFA-141FBE208063}" srcId="{135E762A-50B8-4239-B8A8-262B7D244499}" destId="{6B97EFB3-BAA6-4684-A332-F2DFBF874B11}" srcOrd="4" destOrd="0" parTransId="{76108557-DB5B-4FF1-A3B9-4ED06107871E}" sibTransId="{F03A2647-3518-40E5-9796-AA08DC69CAFD}"/>
    <dgm:cxn modelId="{C465539D-67F0-4B89-9FBC-390DCD7078CC}" srcId="{135E762A-50B8-4239-B8A8-262B7D244499}" destId="{95E2237D-65F5-4E52-B27F-FFB0623A332F}" srcOrd="1" destOrd="0" parTransId="{F59E6E76-7116-4946-84C5-4BFD197F2D7D}" sibTransId="{2044523F-9C47-4892-B821-374895641F86}"/>
    <dgm:cxn modelId="{2CBA634F-973E-4230-B524-3EE420A9483F}" type="presOf" srcId="{73601F4D-63D6-4A27-AA21-E7D9B844EE6D}" destId="{7C63E0AF-70CB-4685-A94A-FE2E46253CF8}" srcOrd="0" destOrd="0" presId="urn:microsoft.com/office/officeart/2005/8/layout/radial5"/>
    <dgm:cxn modelId="{6CFBC687-43CE-45F1-8569-C4170917866C}" type="presOf" srcId="{95E2237D-65F5-4E52-B27F-FFB0623A332F}" destId="{2C1977C5-048C-4461-9484-9FDA2D2ACF16}" srcOrd="0" destOrd="0" presId="urn:microsoft.com/office/officeart/2005/8/layout/radial5"/>
    <dgm:cxn modelId="{1537661D-77DD-4863-B338-A4F5720EB35E}" type="presOf" srcId="{73601F4D-63D6-4A27-AA21-E7D9B844EE6D}" destId="{C740929C-9494-480F-9B66-F6EAC86F0064}" srcOrd="1" destOrd="0" presId="urn:microsoft.com/office/officeart/2005/8/layout/radial5"/>
    <dgm:cxn modelId="{664AFAFA-5241-4D25-BB6D-2D4FAEF0C795}" type="presParOf" srcId="{B7A50DFB-48D4-4887-8419-3A4421C943D6}" destId="{86AAE961-1D0F-4272-A42A-089B54E1E878}" srcOrd="0" destOrd="0" presId="urn:microsoft.com/office/officeart/2005/8/layout/radial5"/>
    <dgm:cxn modelId="{930BD499-4D4E-4488-89CB-C6F651E41F03}" type="presParOf" srcId="{B7A50DFB-48D4-4887-8419-3A4421C943D6}" destId="{5F7422FB-9945-4701-A96C-51CC249EA78A}" srcOrd="1" destOrd="0" presId="urn:microsoft.com/office/officeart/2005/8/layout/radial5"/>
    <dgm:cxn modelId="{2F49AFB5-291D-4D0B-A843-9A213E8C7312}" type="presParOf" srcId="{5F7422FB-9945-4701-A96C-51CC249EA78A}" destId="{43ED8A61-3F27-46C0-8F65-B4A8EE47C3A5}" srcOrd="0" destOrd="0" presId="urn:microsoft.com/office/officeart/2005/8/layout/radial5"/>
    <dgm:cxn modelId="{E225BA81-11B9-4636-8CAC-FE8C8184A2AD}" type="presParOf" srcId="{B7A50DFB-48D4-4887-8419-3A4421C943D6}" destId="{6FE038FC-3950-4BFE-9E9E-16A676A48DAE}" srcOrd="2" destOrd="0" presId="urn:microsoft.com/office/officeart/2005/8/layout/radial5"/>
    <dgm:cxn modelId="{C088512D-D569-4AAF-9582-A6AC37DFEA62}" type="presParOf" srcId="{B7A50DFB-48D4-4887-8419-3A4421C943D6}" destId="{CE9B8B47-8F12-49AA-AA3E-D31D0EA9A236}" srcOrd="3" destOrd="0" presId="urn:microsoft.com/office/officeart/2005/8/layout/radial5"/>
    <dgm:cxn modelId="{5D846B19-2849-424C-AAE7-CEE6D481C232}" type="presParOf" srcId="{CE9B8B47-8F12-49AA-AA3E-D31D0EA9A236}" destId="{49A5B237-4F0D-4402-A3B4-95849BC4D496}" srcOrd="0" destOrd="0" presId="urn:microsoft.com/office/officeart/2005/8/layout/radial5"/>
    <dgm:cxn modelId="{EDE1E103-53F4-4A03-BBC1-AD4565364101}" type="presParOf" srcId="{B7A50DFB-48D4-4887-8419-3A4421C943D6}" destId="{2C1977C5-048C-4461-9484-9FDA2D2ACF16}" srcOrd="4" destOrd="0" presId="urn:microsoft.com/office/officeart/2005/8/layout/radial5"/>
    <dgm:cxn modelId="{A3888435-0F54-4DEB-83E1-2BB3FF3FD0E0}" type="presParOf" srcId="{B7A50DFB-48D4-4887-8419-3A4421C943D6}" destId="{7C63E0AF-70CB-4685-A94A-FE2E46253CF8}" srcOrd="5" destOrd="0" presId="urn:microsoft.com/office/officeart/2005/8/layout/radial5"/>
    <dgm:cxn modelId="{32D3FC85-3147-4775-B987-7CEF35FA5519}" type="presParOf" srcId="{7C63E0AF-70CB-4685-A94A-FE2E46253CF8}" destId="{C740929C-9494-480F-9B66-F6EAC86F0064}" srcOrd="0" destOrd="0" presId="urn:microsoft.com/office/officeart/2005/8/layout/radial5"/>
    <dgm:cxn modelId="{25484C7E-F992-4437-A0B4-58C5FC7E0EB2}" type="presParOf" srcId="{B7A50DFB-48D4-4887-8419-3A4421C943D6}" destId="{D2E86B91-3233-4A53-88F7-D8E7174AB594}" srcOrd="6" destOrd="0" presId="urn:microsoft.com/office/officeart/2005/8/layout/radial5"/>
    <dgm:cxn modelId="{5A8FB00A-0049-4AFA-B4AB-24D444B42230}" type="presParOf" srcId="{B7A50DFB-48D4-4887-8419-3A4421C943D6}" destId="{27F46F6C-2027-47B3-87B3-67C1E823AC92}" srcOrd="7" destOrd="0" presId="urn:microsoft.com/office/officeart/2005/8/layout/radial5"/>
    <dgm:cxn modelId="{29CEA5E7-22A3-4B49-8655-3EFC0EA5F06A}" type="presParOf" srcId="{27F46F6C-2027-47B3-87B3-67C1E823AC92}" destId="{71B12B1A-5838-4C27-8261-AE13702398B7}" srcOrd="0" destOrd="0" presId="urn:microsoft.com/office/officeart/2005/8/layout/radial5"/>
    <dgm:cxn modelId="{75029E51-BB4F-4AC4-8A6C-5AB1D715C133}" type="presParOf" srcId="{B7A50DFB-48D4-4887-8419-3A4421C943D6}" destId="{01E63F63-9F9A-4285-8182-C20840970E13}" srcOrd="8" destOrd="0" presId="urn:microsoft.com/office/officeart/2005/8/layout/radial5"/>
    <dgm:cxn modelId="{3E55DDAB-4A5B-49B0-BB4E-3BE5A9F4EA3A}" type="presParOf" srcId="{B7A50DFB-48D4-4887-8419-3A4421C943D6}" destId="{71B1E6F3-ECA1-4B27-ACC7-2F35FEF1728E}" srcOrd="9" destOrd="0" presId="urn:microsoft.com/office/officeart/2005/8/layout/radial5"/>
    <dgm:cxn modelId="{C76D402F-0D42-4637-A3CB-2E4050471AEC}" type="presParOf" srcId="{71B1E6F3-ECA1-4B27-ACC7-2F35FEF1728E}" destId="{AD829C4E-DF1D-41F3-A080-76EB1C200660}" srcOrd="0" destOrd="0" presId="urn:microsoft.com/office/officeart/2005/8/layout/radial5"/>
    <dgm:cxn modelId="{A712B910-828F-49A0-8DC2-F55692807672}" type="presParOf" srcId="{B7A50DFB-48D4-4887-8419-3A4421C943D6}" destId="{179E18C8-F33A-4A0D-8FD1-3FD2458511A3}" srcOrd="1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0CE1A14-AF91-470C-8663-7B766548605C}" type="doc">
      <dgm:prSet loTypeId="urn:microsoft.com/office/officeart/2005/8/layout/lProcess1" loCatId="process" qsTypeId="urn:microsoft.com/office/officeart/2005/8/quickstyle/simple2" qsCatId="simple" csTypeId="urn:microsoft.com/office/officeart/2005/8/colors/accent2_1" csCatId="accent2" phldr="1"/>
      <dgm:spPr/>
      <dgm:t>
        <a:bodyPr/>
        <a:lstStyle/>
        <a:p>
          <a:endParaRPr lang="ru-RU"/>
        </a:p>
      </dgm:t>
    </dgm:pt>
    <dgm:pt modelId="{61A159DB-55B8-4A0D-A062-2B3A20DFE319}">
      <dgm:prSet phldrT="[Текст]" custT="1"/>
      <dgm:spPr>
        <a:ln>
          <a:solidFill>
            <a:srgbClr val="006600"/>
          </a:solidFill>
        </a:ln>
      </dgm:spPr>
      <dgm:t>
        <a:bodyPr/>
        <a:lstStyle/>
        <a:p>
          <a:r>
            <a:rPr lang="ru-RU" sz="1200" b="1" dirty="0" smtClean="0">
              <a:solidFill>
                <a:srgbClr val="003300"/>
              </a:solidFill>
              <a:latin typeface="Arial" pitchFamily="34" charset="0"/>
              <a:cs typeface="Arial" pitchFamily="34" charset="0"/>
            </a:rPr>
            <a:t>ИНОСТРАННЫЕ ТОВАРЫ используются </a:t>
          </a:r>
        </a:p>
        <a:p>
          <a:r>
            <a:rPr lang="ru-RU" sz="1200" b="1" dirty="0" smtClean="0">
              <a:solidFill>
                <a:srgbClr val="003300"/>
              </a:solidFill>
              <a:latin typeface="Arial" pitchFamily="34" charset="0"/>
              <a:cs typeface="Arial" pitchFamily="34" charset="0"/>
            </a:rPr>
            <a:t>для совершения операций </a:t>
          </a:r>
        </a:p>
        <a:p>
          <a:r>
            <a:rPr lang="ru-RU" sz="1200" b="1" dirty="0" smtClean="0">
              <a:solidFill>
                <a:srgbClr val="003300"/>
              </a:solidFill>
              <a:latin typeface="Arial" pitchFamily="34" charset="0"/>
              <a:cs typeface="Arial" pitchFamily="34" charset="0"/>
            </a:rPr>
            <a:t>по переработке </a:t>
          </a:r>
        </a:p>
        <a:p>
          <a:r>
            <a:rPr lang="ru-RU" sz="1200" b="1" dirty="0" smtClean="0">
              <a:solidFill>
                <a:srgbClr val="003300"/>
              </a:solidFill>
              <a:latin typeface="Arial" pitchFamily="34" charset="0"/>
              <a:cs typeface="Arial" pitchFamily="34" charset="0"/>
            </a:rPr>
            <a:t>на таможенной территории ТС </a:t>
          </a:r>
          <a:endParaRPr lang="ru-RU" sz="1200" b="1" dirty="0">
            <a:solidFill>
              <a:srgbClr val="003300"/>
            </a:solidFill>
            <a:latin typeface="Arial" pitchFamily="34" charset="0"/>
            <a:cs typeface="Arial" pitchFamily="34" charset="0"/>
          </a:endParaRPr>
        </a:p>
      </dgm:t>
    </dgm:pt>
    <dgm:pt modelId="{079CE74B-0CFB-4BC5-BC92-4EF30DCF2098}" type="parTrans" cxnId="{C9F7879A-C6F4-43F3-9C13-73461BCBCE00}">
      <dgm:prSet/>
      <dgm:spPr/>
      <dgm:t>
        <a:bodyPr/>
        <a:lstStyle/>
        <a:p>
          <a:endParaRPr lang="ru-RU" sz="1200" b="1">
            <a:latin typeface="Arial" pitchFamily="34" charset="0"/>
            <a:cs typeface="Arial" pitchFamily="34" charset="0"/>
          </a:endParaRPr>
        </a:p>
      </dgm:t>
    </dgm:pt>
    <dgm:pt modelId="{7EE9BB58-59CE-4862-B5BA-6536BE033E9C}" type="sibTrans" cxnId="{C9F7879A-C6F4-43F3-9C13-73461BCBCE00}">
      <dgm:prSet/>
      <dgm:spPr/>
      <dgm:t>
        <a:bodyPr/>
        <a:lstStyle/>
        <a:p>
          <a:endParaRPr lang="ru-RU" sz="1200" b="1">
            <a:latin typeface="Arial" pitchFamily="34" charset="0"/>
            <a:cs typeface="Arial" pitchFamily="34" charset="0"/>
          </a:endParaRPr>
        </a:p>
      </dgm:t>
    </dgm:pt>
    <dgm:pt modelId="{77CAD0FB-DBCE-4E8A-9EEB-BF3A5F37A7DA}">
      <dgm:prSet phldrT="[Текст]" custT="1"/>
      <dgm:spPr>
        <a:ln>
          <a:solidFill>
            <a:srgbClr val="006600"/>
          </a:solidFill>
        </a:ln>
      </dgm:spPr>
      <dgm:t>
        <a:bodyPr/>
        <a:lstStyle/>
        <a:p>
          <a:r>
            <a:rPr lang="ru-RU" sz="1200" b="1" dirty="0" smtClean="0">
              <a:solidFill>
                <a:srgbClr val="003300"/>
              </a:solidFill>
              <a:latin typeface="Arial" pitchFamily="34" charset="0"/>
              <a:cs typeface="Arial" pitchFamily="34" charset="0"/>
            </a:rPr>
            <a:t>в течение установленного срока</a:t>
          </a:r>
        </a:p>
        <a:p>
          <a:r>
            <a:rPr lang="ru-RU" sz="1200" b="1" dirty="0" smtClean="0">
              <a:solidFill>
                <a:srgbClr val="003300"/>
              </a:solidFill>
              <a:latin typeface="Arial" pitchFamily="34" charset="0"/>
              <a:cs typeface="Arial" pitchFamily="34" charset="0"/>
            </a:rPr>
            <a:t>(3 год)</a:t>
          </a:r>
          <a:endParaRPr lang="ru-RU" sz="1000" b="1" dirty="0">
            <a:solidFill>
              <a:srgbClr val="003300"/>
            </a:solidFill>
            <a:latin typeface="Arial" pitchFamily="34" charset="0"/>
            <a:cs typeface="Arial" pitchFamily="34" charset="0"/>
          </a:endParaRPr>
        </a:p>
      </dgm:t>
    </dgm:pt>
    <dgm:pt modelId="{478F78BE-C19C-4A0C-9E69-3E8A3F5C9E90}" type="parTrans" cxnId="{B8E94707-9C5F-40D0-825E-C876A1487508}">
      <dgm:prSet/>
      <dgm:spPr/>
      <dgm:t>
        <a:bodyPr/>
        <a:lstStyle/>
        <a:p>
          <a:endParaRPr lang="ru-RU" sz="1200" b="1">
            <a:latin typeface="Arial" pitchFamily="34" charset="0"/>
            <a:cs typeface="Arial" pitchFamily="34" charset="0"/>
          </a:endParaRPr>
        </a:p>
      </dgm:t>
    </dgm:pt>
    <dgm:pt modelId="{CC1B0C9C-EA91-46DC-A6D1-2071A5BD7853}" type="sibTrans" cxnId="{B8E94707-9C5F-40D0-825E-C876A1487508}">
      <dgm:prSet/>
      <dgm:spPr/>
      <dgm:t>
        <a:bodyPr/>
        <a:lstStyle/>
        <a:p>
          <a:endParaRPr lang="ru-RU" sz="1200" b="1">
            <a:latin typeface="Arial" pitchFamily="34" charset="0"/>
            <a:cs typeface="Arial" pitchFamily="34" charset="0"/>
          </a:endParaRPr>
        </a:p>
      </dgm:t>
    </dgm:pt>
    <dgm:pt modelId="{F0B6FBB2-2A11-441F-861A-99E821E4A296}">
      <dgm:prSet phldrT="[Текст]" custT="1"/>
      <dgm:spPr/>
      <dgm:t>
        <a:bodyPr/>
        <a:lstStyle/>
        <a:p>
          <a:r>
            <a:rPr lang="ru-RU" sz="1200" b="1" dirty="0" smtClean="0">
              <a:solidFill>
                <a:srgbClr val="002060"/>
              </a:solidFill>
              <a:latin typeface="Arial" pitchFamily="34" charset="0"/>
              <a:cs typeface="Arial" pitchFamily="34" charset="0"/>
            </a:rPr>
            <a:t>ТОВАРЫ ТС</a:t>
          </a:r>
        </a:p>
        <a:p>
          <a:r>
            <a:rPr lang="ru-RU" sz="1200" b="1" dirty="0" smtClean="0">
              <a:solidFill>
                <a:srgbClr val="002060"/>
              </a:solidFill>
              <a:latin typeface="Arial" pitchFamily="34" charset="0"/>
              <a:cs typeface="Arial" pitchFamily="34" charset="0"/>
            </a:rPr>
            <a:t>вывозятся с т/</a:t>
          </a:r>
          <a:r>
            <a:rPr lang="ru-RU" sz="1200" b="1" dirty="0" err="1" smtClean="0">
              <a:solidFill>
                <a:srgbClr val="002060"/>
              </a:solidFill>
              <a:latin typeface="Arial" pitchFamily="34" charset="0"/>
              <a:cs typeface="Arial" pitchFamily="34" charset="0"/>
            </a:rPr>
            <a:t>т</a:t>
          </a:r>
          <a:r>
            <a:rPr lang="ru-RU" sz="1200" b="1" dirty="0" smtClean="0">
              <a:solidFill>
                <a:srgbClr val="002060"/>
              </a:solidFill>
              <a:latin typeface="Arial" pitchFamily="34" charset="0"/>
              <a:cs typeface="Arial" pitchFamily="34" charset="0"/>
            </a:rPr>
            <a:t> ТС </a:t>
          </a:r>
        </a:p>
        <a:p>
          <a:r>
            <a:rPr lang="ru-RU" sz="1200" b="1" dirty="0" smtClean="0">
              <a:solidFill>
                <a:srgbClr val="002060"/>
              </a:solidFill>
              <a:latin typeface="Arial" pitchFamily="34" charset="0"/>
              <a:cs typeface="Arial" pitchFamily="34" charset="0"/>
            </a:rPr>
            <a:t>с целью совершения </a:t>
          </a:r>
        </a:p>
        <a:p>
          <a:r>
            <a:rPr lang="ru-RU" sz="1200" b="1" dirty="0" smtClean="0">
              <a:solidFill>
                <a:srgbClr val="002060"/>
              </a:solidFill>
              <a:latin typeface="Arial" pitchFamily="34" charset="0"/>
              <a:cs typeface="Arial" pitchFamily="34" charset="0"/>
            </a:rPr>
            <a:t>операций по переработке</a:t>
          </a:r>
        </a:p>
        <a:p>
          <a:r>
            <a:rPr lang="ru-RU" sz="1200" b="1" dirty="0" smtClean="0">
              <a:solidFill>
                <a:srgbClr val="002060"/>
              </a:solidFill>
              <a:latin typeface="Arial" pitchFamily="34" charset="0"/>
              <a:cs typeface="Arial" pitchFamily="34" charset="0"/>
            </a:rPr>
            <a:t> вне таможенной территории ТС</a:t>
          </a:r>
          <a:endParaRPr lang="ru-RU" sz="1200" b="1" dirty="0">
            <a:solidFill>
              <a:srgbClr val="002060"/>
            </a:solidFill>
            <a:latin typeface="Arial" pitchFamily="34" charset="0"/>
            <a:cs typeface="Arial" pitchFamily="34" charset="0"/>
          </a:endParaRPr>
        </a:p>
      </dgm:t>
    </dgm:pt>
    <dgm:pt modelId="{AB8FA431-5E41-4E12-A937-65D851B7B48A}" type="parTrans" cxnId="{E2737239-D7A7-4FA2-9BC8-6FDB5D03E7CB}">
      <dgm:prSet/>
      <dgm:spPr/>
      <dgm:t>
        <a:bodyPr/>
        <a:lstStyle/>
        <a:p>
          <a:endParaRPr lang="ru-RU" sz="1200" b="1">
            <a:latin typeface="Arial" pitchFamily="34" charset="0"/>
            <a:cs typeface="Arial" pitchFamily="34" charset="0"/>
          </a:endParaRPr>
        </a:p>
      </dgm:t>
    </dgm:pt>
    <dgm:pt modelId="{DDE17737-BB37-4FE9-B58B-A1BD56994AB4}" type="sibTrans" cxnId="{E2737239-D7A7-4FA2-9BC8-6FDB5D03E7CB}">
      <dgm:prSet/>
      <dgm:spPr/>
      <dgm:t>
        <a:bodyPr/>
        <a:lstStyle/>
        <a:p>
          <a:endParaRPr lang="ru-RU" sz="1200" b="1">
            <a:latin typeface="Arial" pitchFamily="34" charset="0"/>
            <a:cs typeface="Arial" pitchFamily="34" charset="0"/>
          </a:endParaRPr>
        </a:p>
      </dgm:t>
    </dgm:pt>
    <dgm:pt modelId="{44C2A155-E6DD-48DC-BF2D-F81F70005B5E}">
      <dgm:prSet phldrT="[Текст]" custT="1"/>
      <dgm:spPr/>
      <dgm:t>
        <a:bodyPr/>
        <a:lstStyle/>
        <a:p>
          <a:r>
            <a:rPr lang="ru-RU" sz="1200" b="1" dirty="0" smtClean="0">
              <a:solidFill>
                <a:schemeClr val="accent2">
                  <a:lumMod val="50000"/>
                </a:schemeClr>
              </a:solidFill>
              <a:latin typeface="Arial" pitchFamily="34" charset="0"/>
              <a:cs typeface="Arial" pitchFamily="34" charset="0"/>
            </a:rPr>
            <a:t>в течение установленного срока</a:t>
          </a:r>
        </a:p>
        <a:p>
          <a:r>
            <a:rPr lang="ru-RU" sz="1200" b="1" dirty="0" smtClean="0">
              <a:solidFill>
                <a:schemeClr val="accent2">
                  <a:lumMod val="50000"/>
                </a:schemeClr>
              </a:solidFill>
              <a:latin typeface="Arial" pitchFamily="34" charset="0"/>
              <a:cs typeface="Arial" pitchFamily="34" charset="0"/>
            </a:rPr>
            <a:t>(2 год)</a:t>
          </a:r>
          <a:endParaRPr lang="ru-RU" sz="1000" b="1" dirty="0">
            <a:solidFill>
              <a:schemeClr val="accent2">
                <a:lumMod val="50000"/>
              </a:schemeClr>
            </a:solidFill>
            <a:latin typeface="Arial" pitchFamily="34" charset="0"/>
            <a:cs typeface="Arial" pitchFamily="34" charset="0"/>
          </a:endParaRPr>
        </a:p>
      </dgm:t>
    </dgm:pt>
    <dgm:pt modelId="{9B266EFD-3787-4453-8B0D-4EEFE0229CA8}" type="parTrans" cxnId="{DB5B005A-E8FB-4058-8545-903F52E69B5C}">
      <dgm:prSet/>
      <dgm:spPr/>
      <dgm:t>
        <a:bodyPr/>
        <a:lstStyle/>
        <a:p>
          <a:endParaRPr lang="ru-RU" sz="1200" b="1">
            <a:latin typeface="Arial" pitchFamily="34" charset="0"/>
            <a:cs typeface="Arial" pitchFamily="34" charset="0"/>
          </a:endParaRPr>
        </a:p>
      </dgm:t>
    </dgm:pt>
    <dgm:pt modelId="{5F1AEA0F-F75C-43CF-AFA6-6645EE298D60}" type="sibTrans" cxnId="{DB5B005A-E8FB-4058-8545-903F52E69B5C}">
      <dgm:prSet/>
      <dgm:spPr/>
      <dgm:t>
        <a:bodyPr/>
        <a:lstStyle/>
        <a:p>
          <a:endParaRPr lang="ru-RU" sz="1200" b="1">
            <a:latin typeface="Arial" pitchFamily="34" charset="0"/>
            <a:cs typeface="Arial" pitchFamily="34" charset="0"/>
          </a:endParaRPr>
        </a:p>
      </dgm:t>
    </dgm:pt>
    <dgm:pt modelId="{70D0A68C-FAA3-4243-A9ED-8A8F0F850D14}">
      <dgm:prSet custT="1"/>
      <dgm:spPr>
        <a:ln>
          <a:solidFill>
            <a:srgbClr val="C00000"/>
          </a:solidFill>
        </a:ln>
      </dgm:spPr>
      <dgm:t>
        <a:bodyPr/>
        <a:lstStyle/>
        <a:p>
          <a:r>
            <a:rPr lang="ru-RU" sz="1200" b="1" dirty="0" smtClean="0">
              <a:solidFill>
                <a:srgbClr val="7B1E0F"/>
              </a:solidFill>
              <a:latin typeface="Arial" pitchFamily="34" charset="0"/>
              <a:cs typeface="Arial" pitchFamily="34" charset="0"/>
            </a:rPr>
            <a:t>ИНОСТРАННЫЕ ТОВАРЫ </a:t>
          </a:r>
        </a:p>
        <a:p>
          <a:r>
            <a:rPr lang="ru-RU" sz="1200" b="1" dirty="0" smtClean="0">
              <a:solidFill>
                <a:srgbClr val="7B1E0F"/>
              </a:solidFill>
              <a:latin typeface="Arial" pitchFamily="34" charset="0"/>
              <a:cs typeface="Arial" pitchFamily="34" charset="0"/>
            </a:rPr>
            <a:t>используются </a:t>
          </a:r>
        </a:p>
        <a:p>
          <a:r>
            <a:rPr lang="ru-RU" sz="1200" b="1" dirty="0" smtClean="0">
              <a:solidFill>
                <a:srgbClr val="7B1E0F"/>
              </a:solidFill>
              <a:latin typeface="Arial" pitchFamily="34" charset="0"/>
              <a:cs typeface="Arial" pitchFamily="34" charset="0"/>
            </a:rPr>
            <a:t>для совершения операций </a:t>
          </a:r>
        </a:p>
        <a:p>
          <a:r>
            <a:rPr lang="ru-RU" sz="1200" b="1" dirty="0" smtClean="0">
              <a:solidFill>
                <a:srgbClr val="7B1E0F"/>
              </a:solidFill>
              <a:latin typeface="Arial" pitchFamily="34" charset="0"/>
              <a:cs typeface="Arial" pitchFamily="34" charset="0"/>
            </a:rPr>
            <a:t>по переработке  </a:t>
          </a:r>
        </a:p>
        <a:p>
          <a:r>
            <a:rPr lang="ru-RU" sz="1200" b="1" dirty="0" smtClean="0">
              <a:solidFill>
                <a:srgbClr val="7B1E0F"/>
              </a:solidFill>
              <a:latin typeface="Arial" pitchFamily="34" charset="0"/>
              <a:cs typeface="Arial" pitchFamily="34" charset="0"/>
            </a:rPr>
            <a:t>на таможенной территории ТС </a:t>
          </a:r>
          <a:endParaRPr lang="ru-RU" sz="1200" b="1" dirty="0">
            <a:solidFill>
              <a:srgbClr val="7B1E0F"/>
            </a:solidFill>
            <a:latin typeface="Arial" pitchFamily="34" charset="0"/>
            <a:cs typeface="Arial" pitchFamily="34" charset="0"/>
          </a:endParaRPr>
        </a:p>
      </dgm:t>
    </dgm:pt>
    <dgm:pt modelId="{AC1A89EC-AA04-4604-BA0D-E1A318505BE7}" type="parTrans" cxnId="{889BC6AE-69AE-46DE-91D1-270A967D8B7B}">
      <dgm:prSet/>
      <dgm:spPr/>
      <dgm:t>
        <a:bodyPr/>
        <a:lstStyle/>
        <a:p>
          <a:endParaRPr lang="ru-RU" sz="1200" b="1">
            <a:latin typeface="Arial" pitchFamily="34" charset="0"/>
            <a:cs typeface="Arial" pitchFamily="34" charset="0"/>
          </a:endParaRPr>
        </a:p>
      </dgm:t>
    </dgm:pt>
    <dgm:pt modelId="{A4BA1F8E-EECB-4070-98BC-9B079074ACFC}" type="sibTrans" cxnId="{889BC6AE-69AE-46DE-91D1-270A967D8B7B}">
      <dgm:prSet/>
      <dgm:spPr/>
      <dgm:t>
        <a:bodyPr/>
        <a:lstStyle/>
        <a:p>
          <a:endParaRPr lang="ru-RU" sz="1200" b="1">
            <a:latin typeface="Arial" pitchFamily="34" charset="0"/>
            <a:cs typeface="Arial" pitchFamily="34" charset="0"/>
          </a:endParaRPr>
        </a:p>
      </dgm:t>
    </dgm:pt>
    <dgm:pt modelId="{35822E9A-4141-40E6-B277-AE1767F26ED9}">
      <dgm:prSet custT="1"/>
      <dgm:spPr>
        <a:ln>
          <a:solidFill>
            <a:srgbClr val="C00000"/>
          </a:solidFill>
        </a:ln>
      </dgm:spPr>
      <dgm:t>
        <a:bodyPr/>
        <a:lstStyle/>
        <a:p>
          <a:r>
            <a:rPr lang="ru-RU" sz="1200" b="1" dirty="0" smtClean="0">
              <a:solidFill>
                <a:srgbClr val="7B1E0F"/>
              </a:solidFill>
              <a:latin typeface="Arial" pitchFamily="34" charset="0"/>
              <a:cs typeface="Arial" pitchFamily="34" charset="0"/>
            </a:rPr>
            <a:t>в течение установленного срока</a:t>
          </a:r>
        </a:p>
        <a:p>
          <a:r>
            <a:rPr lang="ru-RU" sz="1200" b="1" dirty="0" smtClean="0">
              <a:solidFill>
                <a:srgbClr val="7B1E0F"/>
              </a:solidFill>
              <a:latin typeface="Arial" pitchFamily="34" charset="0"/>
              <a:cs typeface="Arial" pitchFamily="34" charset="0"/>
            </a:rPr>
            <a:t>(1 год) </a:t>
          </a:r>
          <a:endParaRPr lang="ru-RU" sz="1200" b="1" dirty="0">
            <a:solidFill>
              <a:srgbClr val="7B1E0F"/>
            </a:solidFill>
            <a:latin typeface="Arial" pitchFamily="34" charset="0"/>
            <a:cs typeface="Arial" pitchFamily="34" charset="0"/>
          </a:endParaRPr>
        </a:p>
      </dgm:t>
    </dgm:pt>
    <dgm:pt modelId="{16AD7254-09C7-4394-8AE9-26903A7288A6}" type="parTrans" cxnId="{CC8826F6-5293-4A63-ADAA-BBD858B9E206}">
      <dgm:prSet/>
      <dgm:spPr/>
      <dgm:t>
        <a:bodyPr/>
        <a:lstStyle/>
        <a:p>
          <a:endParaRPr lang="ru-RU" sz="1200" b="1">
            <a:latin typeface="Arial" pitchFamily="34" charset="0"/>
            <a:cs typeface="Arial" pitchFamily="34" charset="0"/>
          </a:endParaRPr>
        </a:p>
      </dgm:t>
    </dgm:pt>
    <dgm:pt modelId="{338A1448-DC3A-4660-A661-44BDB433DED3}" type="sibTrans" cxnId="{CC8826F6-5293-4A63-ADAA-BBD858B9E206}">
      <dgm:prSet/>
      <dgm:spPr/>
      <dgm:t>
        <a:bodyPr/>
        <a:lstStyle/>
        <a:p>
          <a:endParaRPr lang="ru-RU" sz="1200" b="1">
            <a:latin typeface="Arial" pitchFamily="34" charset="0"/>
            <a:cs typeface="Arial" pitchFamily="34" charset="0"/>
          </a:endParaRPr>
        </a:p>
      </dgm:t>
    </dgm:pt>
    <dgm:pt modelId="{36C5A0D0-F06E-43F9-830C-C5F8FFA67920}">
      <dgm:prSet custT="1"/>
      <dgm:spPr>
        <a:ln>
          <a:solidFill>
            <a:srgbClr val="006600"/>
          </a:solidFill>
        </a:ln>
      </dgm:spPr>
      <dgm:t>
        <a:bodyPr/>
        <a:lstStyle/>
        <a:p>
          <a:r>
            <a:rPr lang="ru-RU" sz="1200" b="1" dirty="0" smtClean="0">
              <a:solidFill>
                <a:srgbClr val="003300"/>
              </a:solidFill>
              <a:latin typeface="Arial" pitchFamily="34" charset="0"/>
              <a:cs typeface="Arial" pitchFamily="34" charset="0"/>
            </a:rPr>
            <a:t>Статус товаров </a:t>
          </a:r>
        </a:p>
        <a:p>
          <a:r>
            <a:rPr lang="ru-RU" sz="1200" b="1" dirty="0" smtClean="0">
              <a:solidFill>
                <a:srgbClr val="003300"/>
              </a:solidFill>
              <a:latin typeface="Arial" pitchFamily="34" charset="0"/>
              <a:cs typeface="Arial" pitchFamily="34" charset="0"/>
            </a:rPr>
            <a:t>сохраняется или</a:t>
          </a:r>
        </a:p>
        <a:p>
          <a:r>
            <a:rPr lang="ru-RU" sz="1200" b="1" dirty="0" smtClean="0">
              <a:solidFill>
                <a:srgbClr val="003300"/>
              </a:solidFill>
              <a:latin typeface="Arial" pitchFamily="34" charset="0"/>
              <a:cs typeface="Arial" pitchFamily="34" charset="0"/>
            </a:rPr>
            <a:t>приобретается </a:t>
          </a:r>
          <a:endParaRPr lang="ru-RU" sz="1200" b="1" dirty="0">
            <a:solidFill>
              <a:srgbClr val="003300"/>
            </a:solidFill>
            <a:latin typeface="Arial" pitchFamily="34" charset="0"/>
            <a:cs typeface="Arial" pitchFamily="34" charset="0"/>
          </a:endParaRPr>
        </a:p>
      </dgm:t>
    </dgm:pt>
    <dgm:pt modelId="{900BA4FC-C5DD-47FD-933C-F7D443C8D8C0}" type="parTrans" cxnId="{54563C57-9060-4B4D-808E-EF9C74A0DD3D}">
      <dgm:prSet/>
      <dgm:spPr/>
      <dgm:t>
        <a:bodyPr/>
        <a:lstStyle/>
        <a:p>
          <a:endParaRPr lang="ru-RU" sz="1200" b="1">
            <a:latin typeface="Arial" pitchFamily="34" charset="0"/>
            <a:cs typeface="Arial" pitchFamily="34" charset="0"/>
          </a:endParaRPr>
        </a:p>
      </dgm:t>
    </dgm:pt>
    <dgm:pt modelId="{3ABFB13E-5BF4-4F87-82A0-EEE9AA246BEA}" type="sibTrans" cxnId="{54563C57-9060-4B4D-808E-EF9C74A0DD3D}">
      <dgm:prSet/>
      <dgm:spPr/>
      <dgm:t>
        <a:bodyPr/>
        <a:lstStyle/>
        <a:p>
          <a:endParaRPr lang="ru-RU" sz="1200" b="1">
            <a:latin typeface="Arial" pitchFamily="34" charset="0"/>
            <a:cs typeface="Arial" pitchFamily="34" charset="0"/>
          </a:endParaRPr>
        </a:p>
      </dgm:t>
    </dgm:pt>
    <dgm:pt modelId="{0F18FC14-E5DD-4F80-A43F-86E3128F8B73}">
      <dgm:prSet custT="1"/>
      <dgm:spPr/>
      <dgm:t>
        <a:bodyPr anchor="ctr"/>
        <a:lstStyle/>
        <a:p>
          <a:r>
            <a:rPr lang="ru-RU" sz="1200" b="1" dirty="0" smtClean="0">
              <a:solidFill>
                <a:schemeClr val="accent2">
                  <a:lumMod val="50000"/>
                </a:schemeClr>
              </a:solidFill>
              <a:latin typeface="Arial" pitchFamily="34" charset="0"/>
              <a:cs typeface="Arial" pitchFamily="34" charset="0"/>
            </a:rPr>
            <a:t>Статус товаров </a:t>
          </a:r>
        </a:p>
        <a:p>
          <a:r>
            <a:rPr lang="ru-RU" sz="1200" b="1" dirty="0" smtClean="0">
              <a:solidFill>
                <a:schemeClr val="accent2">
                  <a:lumMod val="50000"/>
                </a:schemeClr>
              </a:solidFill>
              <a:latin typeface="Arial" pitchFamily="34" charset="0"/>
              <a:cs typeface="Arial" pitchFamily="34" charset="0"/>
            </a:rPr>
            <a:t>утрачивается</a:t>
          </a:r>
          <a:endParaRPr lang="ru-RU" sz="1000" b="1" dirty="0">
            <a:solidFill>
              <a:schemeClr val="accent2">
                <a:lumMod val="50000"/>
              </a:schemeClr>
            </a:solidFill>
            <a:latin typeface="Arial" pitchFamily="34" charset="0"/>
            <a:cs typeface="Arial" pitchFamily="34" charset="0"/>
          </a:endParaRPr>
        </a:p>
      </dgm:t>
    </dgm:pt>
    <dgm:pt modelId="{296426CD-3AB7-47DB-A17E-C191F24F8610}" type="parTrans" cxnId="{80D377C3-6C4A-41C5-96A0-2A003544DBFC}">
      <dgm:prSet/>
      <dgm:spPr/>
      <dgm:t>
        <a:bodyPr/>
        <a:lstStyle/>
        <a:p>
          <a:endParaRPr lang="ru-RU" sz="1200" b="1">
            <a:latin typeface="Arial" pitchFamily="34" charset="0"/>
            <a:cs typeface="Arial" pitchFamily="34" charset="0"/>
          </a:endParaRPr>
        </a:p>
      </dgm:t>
    </dgm:pt>
    <dgm:pt modelId="{F3B0151A-9940-499F-8760-95A4176B2A59}" type="sibTrans" cxnId="{80D377C3-6C4A-41C5-96A0-2A003544DBFC}">
      <dgm:prSet/>
      <dgm:spPr/>
      <dgm:t>
        <a:bodyPr/>
        <a:lstStyle/>
        <a:p>
          <a:endParaRPr lang="ru-RU" sz="1200" b="1">
            <a:latin typeface="Arial" pitchFamily="34" charset="0"/>
            <a:cs typeface="Arial" pitchFamily="34" charset="0"/>
          </a:endParaRPr>
        </a:p>
      </dgm:t>
    </dgm:pt>
    <dgm:pt modelId="{3BCC88D5-994D-43D1-A4F4-9C7B7C30A096}">
      <dgm:prSet custT="1"/>
      <dgm:spPr>
        <a:ln>
          <a:solidFill>
            <a:srgbClr val="C00000"/>
          </a:solidFill>
        </a:ln>
      </dgm:spPr>
      <dgm:t>
        <a:bodyPr/>
        <a:lstStyle/>
        <a:p>
          <a:r>
            <a:rPr lang="ru-RU" sz="1200" b="1" dirty="0" smtClean="0">
              <a:solidFill>
                <a:srgbClr val="7B1E0F"/>
              </a:solidFill>
              <a:latin typeface="Arial" pitchFamily="34" charset="0"/>
              <a:cs typeface="Arial" pitchFamily="34" charset="0"/>
            </a:rPr>
            <a:t>Статус товаров </a:t>
          </a:r>
        </a:p>
        <a:p>
          <a:r>
            <a:rPr lang="ru-RU" sz="1200" b="1" dirty="0" smtClean="0">
              <a:solidFill>
                <a:srgbClr val="7B1E0F"/>
              </a:solidFill>
              <a:latin typeface="Arial" pitchFamily="34" charset="0"/>
              <a:cs typeface="Arial" pitchFamily="34" charset="0"/>
            </a:rPr>
            <a:t>сохраняется или </a:t>
          </a:r>
        </a:p>
        <a:p>
          <a:r>
            <a:rPr lang="ru-RU" sz="1200" b="1" dirty="0" smtClean="0">
              <a:solidFill>
                <a:srgbClr val="7B1E0F"/>
              </a:solidFill>
              <a:latin typeface="Arial" pitchFamily="34" charset="0"/>
              <a:cs typeface="Arial" pitchFamily="34" charset="0"/>
            </a:rPr>
            <a:t>приобретается </a:t>
          </a:r>
          <a:endParaRPr lang="ru-RU" sz="1200" b="1" dirty="0">
            <a:solidFill>
              <a:srgbClr val="7B1E0F"/>
            </a:solidFill>
            <a:latin typeface="Arial" pitchFamily="34" charset="0"/>
            <a:cs typeface="Arial" pitchFamily="34" charset="0"/>
          </a:endParaRPr>
        </a:p>
      </dgm:t>
    </dgm:pt>
    <dgm:pt modelId="{84E5B4F8-1429-4543-BB6B-FECE4519E47A}" type="parTrans" cxnId="{91223C03-DEBE-4A63-9298-8F1D71711B09}">
      <dgm:prSet/>
      <dgm:spPr/>
      <dgm:t>
        <a:bodyPr/>
        <a:lstStyle/>
        <a:p>
          <a:endParaRPr lang="ru-RU" sz="1200" b="1">
            <a:latin typeface="Arial" pitchFamily="34" charset="0"/>
            <a:cs typeface="Arial" pitchFamily="34" charset="0"/>
          </a:endParaRPr>
        </a:p>
      </dgm:t>
    </dgm:pt>
    <dgm:pt modelId="{058C024D-5608-4AC4-845A-B92E82B5E6E8}" type="sibTrans" cxnId="{91223C03-DEBE-4A63-9298-8F1D71711B09}">
      <dgm:prSet/>
      <dgm:spPr/>
      <dgm:t>
        <a:bodyPr/>
        <a:lstStyle/>
        <a:p>
          <a:endParaRPr lang="ru-RU" sz="1200" b="1">
            <a:latin typeface="Arial" pitchFamily="34" charset="0"/>
            <a:cs typeface="Arial" pitchFamily="34" charset="0"/>
          </a:endParaRPr>
        </a:p>
      </dgm:t>
    </dgm:pt>
    <dgm:pt modelId="{BA0B9800-99B2-4EE7-A2B4-B9E311DBA2B3}">
      <dgm:prSet custT="1"/>
      <dgm:spPr>
        <a:ln>
          <a:solidFill>
            <a:srgbClr val="006600"/>
          </a:solidFill>
        </a:ln>
      </dgm:spPr>
      <dgm:t>
        <a:bodyPr/>
        <a:lstStyle/>
        <a:p>
          <a:r>
            <a:rPr lang="ru-RU" sz="1000" b="1" dirty="0" smtClean="0">
              <a:solidFill>
                <a:srgbClr val="003300"/>
              </a:solidFill>
              <a:latin typeface="Arial" pitchFamily="34" charset="0"/>
              <a:cs typeface="Arial" pitchFamily="34" charset="0"/>
            </a:rPr>
            <a:t>Продукты переработки </a:t>
          </a:r>
        </a:p>
        <a:p>
          <a:r>
            <a:rPr lang="ru-RU" sz="1000" b="1" dirty="0" smtClean="0">
              <a:solidFill>
                <a:srgbClr val="003300"/>
              </a:solidFill>
              <a:latin typeface="Arial" pitchFamily="34" charset="0"/>
              <a:cs typeface="Arial" pitchFamily="34" charset="0"/>
            </a:rPr>
            <a:t>помещаются под ТП реэкспорта</a:t>
          </a:r>
          <a:endParaRPr lang="ru-RU" sz="1000" dirty="0">
            <a:solidFill>
              <a:srgbClr val="003300"/>
            </a:solidFill>
            <a:latin typeface="Arial" pitchFamily="34" charset="0"/>
            <a:cs typeface="Arial" pitchFamily="34" charset="0"/>
          </a:endParaRPr>
        </a:p>
      </dgm:t>
    </dgm:pt>
    <dgm:pt modelId="{6AA15A00-8CBE-4199-902A-6ECBB5D504DA}" type="parTrans" cxnId="{C586B096-0066-40B8-ACD6-836F859B0CE9}">
      <dgm:prSet/>
      <dgm:spPr/>
      <dgm:t>
        <a:bodyPr/>
        <a:lstStyle/>
        <a:p>
          <a:endParaRPr lang="ru-RU"/>
        </a:p>
      </dgm:t>
    </dgm:pt>
    <dgm:pt modelId="{FB00D6CF-0E46-4B1D-AF3C-D6971D8B9D1B}" type="sibTrans" cxnId="{C586B096-0066-40B8-ACD6-836F859B0CE9}">
      <dgm:prSet/>
      <dgm:spPr/>
      <dgm:t>
        <a:bodyPr/>
        <a:lstStyle/>
        <a:p>
          <a:endParaRPr lang="ru-RU"/>
        </a:p>
      </dgm:t>
    </dgm:pt>
    <dgm:pt modelId="{36B7BE7A-41F9-4052-9140-BAAA061C1F4A}">
      <dgm:prSet custT="1"/>
      <dgm:spPr/>
      <dgm:t>
        <a:bodyPr/>
        <a:lstStyle/>
        <a:p>
          <a:r>
            <a:rPr lang="ru-RU" sz="1000" b="1" dirty="0" smtClean="0">
              <a:solidFill>
                <a:schemeClr val="accent2">
                  <a:lumMod val="50000"/>
                </a:schemeClr>
              </a:solidFill>
              <a:latin typeface="Arial" pitchFamily="34" charset="0"/>
              <a:cs typeface="Arial" pitchFamily="34" charset="0"/>
            </a:rPr>
            <a:t>Продукты переработки </a:t>
          </a:r>
        </a:p>
        <a:p>
          <a:r>
            <a:rPr lang="ru-RU" sz="1000" b="1" dirty="0" smtClean="0">
              <a:solidFill>
                <a:schemeClr val="accent2">
                  <a:lumMod val="50000"/>
                </a:schemeClr>
              </a:solidFill>
              <a:latin typeface="Arial" pitchFamily="34" charset="0"/>
              <a:cs typeface="Arial" pitchFamily="34" charset="0"/>
            </a:rPr>
            <a:t>помещаются под ТП реимпорта</a:t>
          </a:r>
          <a:endParaRPr lang="ru-RU" sz="1000" b="1" dirty="0">
            <a:solidFill>
              <a:schemeClr val="accent2">
                <a:lumMod val="50000"/>
              </a:schemeClr>
            </a:solidFill>
            <a:latin typeface="Arial" pitchFamily="34" charset="0"/>
            <a:cs typeface="Arial" pitchFamily="34" charset="0"/>
          </a:endParaRPr>
        </a:p>
      </dgm:t>
    </dgm:pt>
    <dgm:pt modelId="{011E3472-FDA1-4E3F-8D5A-AD2DBF4C385F}" type="parTrans" cxnId="{C935D971-DCB8-48E8-8858-28D080783E20}">
      <dgm:prSet/>
      <dgm:spPr/>
      <dgm:t>
        <a:bodyPr/>
        <a:lstStyle/>
        <a:p>
          <a:endParaRPr lang="ru-RU"/>
        </a:p>
      </dgm:t>
    </dgm:pt>
    <dgm:pt modelId="{ECF492C3-1C96-4826-BED0-C8D7486E9B18}" type="sibTrans" cxnId="{C935D971-DCB8-48E8-8858-28D080783E20}">
      <dgm:prSet/>
      <dgm:spPr/>
      <dgm:t>
        <a:bodyPr/>
        <a:lstStyle/>
        <a:p>
          <a:endParaRPr lang="ru-RU"/>
        </a:p>
      </dgm:t>
    </dgm:pt>
    <dgm:pt modelId="{422D933E-5596-45D2-9722-4155EE7311AE}">
      <dgm:prSet custT="1"/>
      <dgm:spPr>
        <a:ln>
          <a:solidFill>
            <a:srgbClr val="C00000"/>
          </a:solidFill>
        </a:ln>
      </dgm:spPr>
      <dgm:t>
        <a:bodyPr/>
        <a:lstStyle/>
        <a:p>
          <a:r>
            <a:rPr lang="ru-RU" sz="1000" b="1" dirty="0" smtClean="0">
              <a:solidFill>
                <a:srgbClr val="7B1E0F"/>
              </a:solidFill>
              <a:latin typeface="Arial" pitchFamily="34" charset="0"/>
              <a:cs typeface="Arial" pitchFamily="34" charset="0"/>
            </a:rPr>
            <a:t>Продукты переработки помещаются под ТП выпуска для внутреннего потребления по ставкам, применяемым к продуктам переработки</a:t>
          </a:r>
          <a:endParaRPr lang="ru-RU" sz="1000" dirty="0">
            <a:solidFill>
              <a:srgbClr val="7B1E0F"/>
            </a:solidFill>
            <a:latin typeface="Arial" pitchFamily="34" charset="0"/>
            <a:cs typeface="Arial" pitchFamily="34" charset="0"/>
          </a:endParaRPr>
        </a:p>
      </dgm:t>
    </dgm:pt>
    <dgm:pt modelId="{DF8BFCCD-FC5F-42BC-9958-D06E469B5432}" type="parTrans" cxnId="{20DF611A-317E-4C98-8A1A-18D3B5995583}">
      <dgm:prSet/>
      <dgm:spPr/>
      <dgm:t>
        <a:bodyPr/>
        <a:lstStyle/>
        <a:p>
          <a:endParaRPr lang="ru-RU"/>
        </a:p>
      </dgm:t>
    </dgm:pt>
    <dgm:pt modelId="{E9D4E4A9-BC4C-4D68-9631-EF44DE9959C8}" type="sibTrans" cxnId="{20DF611A-317E-4C98-8A1A-18D3B5995583}">
      <dgm:prSet/>
      <dgm:spPr/>
      <dgm:t>
        <a:bodyPr/>
        <a:lstStyle/>
        <a:p>
          <a:endParaRPr lang="ru-RU"/>
        </a:p>
      </dgm:t>
    </dgm:pt>
    <dgm:pt modelId="{B3EB271F-BF8B-4380-95E5-58F7401374E7}" type="pres">
      <dgm:prSet presAssocID="{60CE1A14-AF91-470C-8663-7B766548605C}" presName="Name0" presStyleCnt="0">
        <dgm:presLayoutVars>
          <dgm:dir/>
          <dgm:animLvl val="lvl"/>
          <dgm:resizeHandles val="exact"/>
        </dgm:presLayoutVars>
      </dgm:prSet>
      <dgm:spPr/>
      <dgm:t>
        <a:bodyPr/>
        <a:lstStyle/>
        <a:p>
          <a:endParaRPr lang="ru-RU"/>
        </a:p>
      </dgm:t>
    </dgm:pt>
    <dgm:pt modelId="{C9BB0B86-F4AB-4D81-967F-C27A15131CAD}" type="pres">
      <dgm:prSet presAssocID="{61A159DB-55B8-4A0D-A062-2B3A20DFE319}" presName="vertFlow" presStyleCnt="0"/>
      <dgm:spPr/>
    </dgm:pt>
    <dgm:pt modelId="{557C66F5-F5BF-4C80-A94B-981FE67E3CD4}" type="pres">
      <dgm:prSet presAssocID="{61A159DB-55B8-4A0D-A062-2B3A20DFE319}" presName="header" presStyleLbl="node1" presStyleIdx="0" presStyleCnt="3" custScaleY="201777" custLinFactY="-94695" custLinFactNeighborY="-100000"/>
      <dgm:spPr/>
      <dgm:t>
        <a:bodyPr/>
        <a:lstStyle/>
        <a:p>
          <a:endParaRPr lang="ru-RU"/>
        </a:p>
      </dgm:t>
    </dgm:pt>
    <dgm:pt modelId="{3C62F892-9C68-4735-8198-87628E76DC05}" type="pres">
      <dgm:prSet presAssocID="{478F78BE-C19C-4A0C-9E69-3E8A3F5C9E90}" presName="parTrans" presStyleLbl="sibTrans2D1" presStyleIdx="0" presStyleCnt="9"/>
      <dgm:spPr/>
      <dgm:t>
        <a:bodyPr/>
        <a:lstStyle/>
        <a:p>
          <a:endParaRPr lang="ru-RU"/>
        </a:p>
      </dgm:t>
    </dgm:pt>
    <dgm:pt modelId="{B54F3885-4D97-437F-9300-7EBDEA458BBB}" type="pres">
      <dgm:prSet presAssocID="{77CAD0FB-DBCE-4E8A-9EEB-BF3A5F37A7DA}" presName="child" presStyleLbl="alignAccFollowNode1" presStyleIdx="0" presStyleCnt="9" custScaleY="91955" custLinFactY="-94695" custLinFactNeighborY="-100000">
        <dgm:presLayoutVars>
          <dgm:chMax val="0"/>
          <dgm:bulletEnabled val="1"/>
        </dgm:presLayoutVars>
      </dgm:prSet>
      <dgm:spPr/>
      <dgm:t>
        <a:bodyPr/>
        <a:lstStyle/>
        <a:p>
          <a:endParaRPr lang="ru-RU"/>
        </a:p>
      </dgm:t>
    </dgm:pt>
    <dgm:pt modelId="{742BEE31-21FF-4446-84EF-19CE24EB9451}" type="pres">
      <dgm:prSet presAssocID="{CC1B0C9C-EA91-46DC-A6D1-2071A5BD7853}" presName="sibTrans" presStyleLbl="sibTrans2D1" presStyleIdx="1" presStyleCnt="9"/>
      <dgm:spPr/>
      <dgm:t>
        <a:bodyPr/>
        <a:lstStyle/>
        <a:p>
          <a:endParaRPr lang="ru-RU"/>
        </a:p>
      </dgm:t>
    </dgm:pt>
    <dgm:pt modelId="{0316BE39-6E9B-4CF9-A305-8D9558127FEF}" type="pres">
      <dgm:prSet presAssocID="{36C5A0D0-F06E-43F9-830C-C5F8FFA67920}" presName="child" presStyleLbl="alignAccFollowNode1" presStyleIdx="1" presStyleCnt="9" custScaleY="107744" custLinFactY="13182" custLinFactNeighborX="2670" custLinFactNeighborY="100000">
        <dgm:presLayoutVars>
          <dgm:chMax val="0"/>
          <dgm:bulletEnabled val="1"/>
        </dgm:presLayoutVars>
      </dgm:prSet>
      <dgm:spPr/>
      <dgm:t>
        <a:bodyPr/>
        <a:lstStyle/>
        <a:p>
          <a:endParaRPr lang="ru-RU"/>
        </a:p>
      </dgm:t>
    </dgm:pt>
    <dgm:pt modelId="{8D4D592B-5AE1-4F14-882D-4EC9EE58071D}" type="pres">
      <dgm:prSet presAssocID="{3ABFB13E-5BF4-4F87-82A0-EEE9AA246BEA}" presName="sibTrans" presStyleLbl="sibTrans2D1" presStyleIdx="2" presStyleCnt="9"/>
      <dgm:spPr/>
      <dgm:t>
        <a:bodyPr/>
        <a:lstStyle/>
        <a:p>
          <a:endParaRPr lang="ru-RU"/>
        </a:p>
      </dgm:t>
    </dgm:pt>
    <dgm:pt modelId="{8ADD09F8-A897-4BB2-8CFD-BFFD1AB7D0D7}" type="pres">
      <dgm:prSet presAssocID="{BA0B9800-99B2-4EE7-A2B4-B9E311DBA2B3}" presName="child" presStyleLbl="alignAccFollowNode1" presStyleIdx="2" presStyleCnt="9" custLinFactY="7289" custLinFactNeighborX="2157" custLinFactNeighborY="100000">
        <dgm:presLayoutVars>
          <dgm:chMax val="0"/>
          <dgm:bulletEnabled val="1"/>
        </dgm:presLayoutVars>
      </dgm:prSet>
      <dgm:spPr/>
      <dgm:t>
        <a:bodyPr/>
        <a:lstStyle/>
        <a:p>
          <a:endParaRPr lang="ru-RU"/>
        </a:p>
      </dgm:t>
    </dgm:pt>
    <dgm:pt modelId="{AECE665C-0271-45AB-9679-6EAF04F26CDF}" type="pres">
      <dgm:prSet presAssocID="{61A159DB-55B8-4A0D-A062-2B3A20DFE319}" presName="hSp" presStyleCnt="0"/>
      <dgm:spPr/>
    </dgm:pt>
    <dgm:pt modelId="{8E2208D7-6BE0-43CE-A76B-1F250F52A3D2}" type="pres">
      <dgm:prSet presAssocID="{F0B6FBB2-2A11-441F-861A-99E821E4A296}" presName="vertFlow" presStyleCnt="0"/>
      <dgm:spPr/>
    </dgm:pt>
    <dgm:pt modelId="{8BBEFF51-571E-48ED-B7A8-0B1E26F6F5C4}" type="pres">
      <dgm:prSet presAssocID="{F0B6FBB2-2A11-441F-861A-99E821E4A296}" presName="header" presStyleLbl="node1" presStyleIdx="1" presStyleCnt="3" custScaleY="203803" custLinFactY="-94695" custLinFactNeighborY="-100000"/>
      <dgm:spPr/>
      <dgm:t>
        <a:bodyPr/>
        <a:lstStyle/>
        <a:p>
          <a:endParaRPr lang="ru-RU"/>
        </a:p>
      </dgm:t>
    </dgm:pt>
    <dgm:pt modelId="{4667546A-84D1-431E-8F92-F11FC4FCFCB3}" type="pres">
      <dgm:prSet presAssocID="{9B266EFD-3787-4453-8B0D-4EEFE0229CA8}" presName="parTrans" presStyleLbl="sibTrans2D1" presStyleIdx="3" presStyleCnt="9"/>
      <dgm:spPr/>
      <dgm:t>
        <a:bodyPr/>
        <a:lstStyle/>
        <a:p>
          <a:endParaRPr lang="ru-RU"/>
        </a:p>
      </dgm:t>
    </dgm:pt>
    <dgm:pt modelId="{0C8C43CC-0670-4244-912D-996CADD03D0D}" type="pres">
      <dgm:prSet presAssocID="{44C2A155-E6DD-48DC-BF2D-F81F70005B5E}" presName="child" presStyleLbl="alignAccFollowNode1" presStyleIdx="3" presStyleCnt="9" custScaleY="91955" custLinFactY="-94695" custLinFactNeighborY="-100000">
        <dgm:presLayoutVars>
          <dgm:chMax val="0"/>
          <dgm:bulletEnabled val="1"/>
        </dgm:presLayoutVars>
      </dgm:prSet>
      <dgm:spPr/>
      <dgm:t>
        <a:bodyPr/>
        <a:lstStyle/>
        <a:p>
          <a:endParaRPr lang="ru-RU"/>
        </a:p>
      </dgm:t>
    </dgm:pt>
    <dgm:pt modelId="{9F342214-4CA3-4C5A-BD50-5360F7211E2F}" type="pres">
      <dgm:prSet presAssocID="{5F1AEA0F-F75C-43CF-AFA6-6645EE298D60}" presName="sibTrans" presStyleLbl="sibTrans2D1" presStyleIdx="4" presStyleCnt="9"/>
      <dgm:spPr/>
      <dgm:t>
        <a:bodyPr/>
        <a:lstStyle/>
        <a:p>
          <a:endParaRPr lang="ru-RU"/>
        </a:p>
      </dgm:t>
    </dgm:pt>
    <dgm:pt modelId="{16ECFDE8-7482-476D-B5B1-F0DD20D8BD60}" type="pres">
      <dgm:prSet presAssocID="{0F18FC14-E5DD-4F80-A43F-86E3128F8B73}" presName="child" presStyleLbl="alignAccFollowNode1" presStyleIdx="4" presStyleCnt="9" custScaleY="105643" custLinFactY="9027" custLinFactNeighborX="2670" custLinFactNeighborY="100000">
        <dgm:presLayoutVars>
          <dgm:chMax val="0"/>
          <dgm:bulletEnabled val="1"/>
        </dgm:presLayoutVars>
      </dgm:prSet>
      <dgm:spPr/>
      <dgm:t>
        <a:bodyPr/>
        <a:lstStyle/>
        <a:p>
          <a:endParaRPr lang="ru-RU"/>
        </a:p>
      </dgm:t>
    </dgm:pt>
    <dgm:pt modelId="{FE8FD7E7-56F4-46B1-96DC-9A783275E9BC}" type="pres">
      <dgm:prSet presAssocID="{F3B0151A-9940-499F-8760-95A4176B2A59}" presName="sibTrans" presStyleLbl="sibTrans2D1" presStyleIdx="5" presStyleCnt="9"/>
      <dgm:spPr/>
      <dgm:t>
        <a:bodyPr/>
        <a:lstStyle/>
        <a:p>
          <a:endParaRPr lang="ru-RU"/>
        </a:p>
      </dgm:t>
    </dgm:pt>
    <dgm:pt modelId="{AEA675D6-C4D3-4237-B1C7-497FAC6CD47F}" type="pres">
      <dgm:prSet presAssocID="{36B7BE7A-41F9-4052-9140-BAAA061C1F4A}" presName="child" presStyleLbl="alignAccFollowNode1" presStyleIdx="5" presStyleCnt="9" custLinFactY="11385" custLinFactNeighborX="3777" custLinFactNeighborY="100000">
        <dgm:presLayoutVars>
          <dgm:chMax val="0"/>
          <dgm:bulletEnabled val="1"/>
        </dgm:presLayoutVars>
      </dgm:prSet>
      <dgm:spPr/>
      <dgm:t>
        <a:bodyPr/>
        <a:lstStyle/>
        <a:p>
          <a:endParaRPr lang="ru-RU"/>
        </a:p>
      </dgm:t>
    </dgm:pt>
    <dgm:pt modelId="{F24DCFDE-C62D-4FA0-BC16-5ACC7F1596DF}" type="pres">
      <dgm:prSet presAssocID="{F0B6FBB2-2A11-441F-861A-99E821E4A296}" presName="hSp" presStyleCnt="0"/>
      <dgm:spPr/>
    </dgm:pt>
    <dgm:pt modelId="{381732C0-7618-4F13-951A-32F18BB6F78F}" type="pres">
      <dgm:prSet presAssocID="{70D0A68C-FAA3-4243-A9ED-8A8F0F850D14}" presName="vertFlow" presStyleCnt="0"/>
      <dgm:spPr/>
    </dgm:pt>
    <dgm:pt modelId="{A81E9E24-35FE-475B-B4F4-5E690C2A11CD}" type="pres">
      <dgm:prSet presAssocID="{70D0A68C-FAA3-4243-A9ED-8A8F0F850D14}" presName="header" presStyleLbl="node1" presStyleIdx="2" presStyleCnt="3" custScaleY="200713" custLinFactY="-94695" custLinFactNeighborY="-100000"/>
      <dgm:spPr/>
      <dgm:t>
        <a:bodyPr/>
        <a:lstStyle/>
        <a:p>
          <a:endParaRPr lang="ru-RU"/>
        </a:p>
      </dgm:t>
    </dgm:pt>
    <dgm:pt modelId="{9793B095-25DF-4229-A10D-353389F57A0F}" type="pres">
      <dgm:prSet presAssocID="{16AD7254-09C7-4394-8AE9-26903A7288A6}" presName="parTrans" presStyleLbl="sibTrans2D1" presStyleIdx="6" presStyleCnt="9"/>
      <dgm:spPr/>
      <dgm:t>
        <a:bodyPr/>
        <a:lstStyle/>
        <a:p>
          <a:endParaRPr lang="ru-RU"/>
        </a:p>
      </dgm:t>
    </dgm:pt>
    <dgm:pt modelId="{26B23E97-DB35-4E12-A3DD-40D28F9F661E}" type="pres">
      <dgm:prSet presAssocID="{35822E9A-4141-40E6-B277-AE1767F26ED9}" presName="child" presStyleLbl="alignAccFollowNode1" presStyleIdx="6" presStyleCnt="9" custScaleY="91955" custLinFactY="-94695" custLinFactNeighborY="-100000">
        <dgm:presLayoutVars>
          <dgm:chMax val="0"/>
          <dgm:bulletEnabled val="1"/>
        </dgm:presLayoutVars>
      </dgm:prSet>
      <dgm:spPr/>
      <dgm:t>
        <a:bodyPr/>
        <a:lstStyle/>
        <a:p>
          <a:endParaRPr lang="ru-RU"/>
        </a:p>
      </dgm:t>
    </dgm:pt>
    <dgm:pt modelId="{C25FDAD6-DE3E-44B6-A4EC-0652113552E8}" type="pres">
      <dgm:prSet presAssocID="{338A1448-DC3A-4660-A661-44BDB433DED3}" presName="sibTrans" presStyleLbl="sibTrans2D1" presStyleIdx="7" presStyleCnt="9"/>
      <dgm:spPr/>
      <dgm:t>
        <a:bodyPr/>
        <a:lstStyle/>
        <a:p>
          <a:endParaRPr lang="ru-RU"/>
        </a:p>
      </dgm:t>
    </dgm:pt>
    <dgm:pt modelId="{E1140FF5-8FCB-40B9-9596-EFF3C06B26F7}" type="pres">
      <dgm:prSet presAssocID="{3BCC88D5-994D-43D1-A4F4-9C7B7C30A096}" presName="child" presStyleLbl="alignAccFollowNode1" presStyleIdx="7" presStyleCnt="9" custScaleY="101648" custLinFactY="11278" custLinFactNeighborX="-1620" custLinFactNeighborY="100000">
        <dgm:presLayoutVars>
          <dgm:chMax val="0"/>
          <dgm:bulletEnabled val="1"/>
        </dgm:presLayoutVars>
      </dgm:prSet>
      <dgm:spPr/>
      <dgm:t>
        <a:bodyPr/>
        <a:lstStyle/>
        <a:p>
          <a:endParaRPr lang="ru-RU"/>
        </a:p>
      </dgm:t>
    </dgm:pt>
    <dgm:pt modelId="{D59DABB7-EAE1-496C-A853-A032F247F461}" type="pres">
      <dgm:prSet presAssocID="{058C024D-5608-4AC4-845A-B92E82B5E6E8}" presName="sibTrans" presStyleLbl="sibTrans2D1" presStyleIdx="8" presStyleCnt="9"/>
      <dgm:spPr/>
      <dgm:t>
        <a:bodyPr/>
        <a:lstStyle/>
        <a:p>
          <a:endParaRPr lang="ru-RU"/>
        </a:p>
      </dgm:t>
    </dgm:pt>
    <dgm:pt modelId="{6EB5A094-2F0B-420F-A834-999CE78DD6B5}" type="pres">
      <dgm:prSet presAssocID="{422D933E-5596-45D2-9722-4155EE7311AE}" presName="child" presStyleLbl="alignAccFollowNode1" presStyleIdx="8" presStyleCnt="9" custLinFactY="18470" custLinFactNeighborY="100000">
        <dgm:presLayoutVars>
          <dgm:chMax val="0"/>
          <dgm:bulletEnabled val="1"/>
        </dgm:presLayoutVars>
      </dgm:prSet>
      <dgm:spPr/>
      <dgm:t>
        <a:bodyPr/>
        <a:lstStyle/>
        <a:p>
          <a:endParaRPr lang="ru-RU"/>
        </a:p>
      </dgm:t>
    </dgm:pt>
  </dgm:ptLst>
  <dgm:cxnLst>
    <dgm:cxn modelId="{B8E94707-9C5F-40D0-825E-C876A1487508}" srcId="{61A159DB-55B8-4A0D-A062-2B3A20DFE319}" destId="{77CAD0FB-DBCE-4E8A-9EEB-BF3A5F37A7DA}" srcOrd="0" destOrd="0" parTransId="{478F78BE-C19C-4A0C-9E69-3E8A3F5C9E90}" sibTransId="{CC1B0C9C-EA91-46DC-A6D1-2071A5BD7853}"/>
    <dgm:cxn modelId="{C935D971-DCB8-48E8-8858-28D080783E20}" srcId="{F0B6FBB2-2A11-441F-861A-99E821E4A296}" destId="{36B7BE7A-41F9-4052-9140-BAAA061C1F4A}" srcOrd="2" destOrd="0" parTransId="{011E3472-FDA1-4E3F-8D5A-AD2DBF4C385F}" sibTransId="{ECF492C3-1C96-4826-BED0-C8D7486E9B18}"/>
    <dgm:cxn modelId="{406E4B36-592B-4387-B260-3EE3B1F5EEF7}" type="presOf" srcId="{058C024D-5608-4AC4-845A-B92E82B5E6E8}" destId="{D59DABB7-EAE1-496C-A853-A032F247F461}" srcOrd="0" destOrd="0" presId="urn:microsoft.com/office/officeart/2005/8/layout/lProcess1"/>
    <dgm:cxn modelId="{80D377C3-6C4A-41C5-96A0-2A003544DBFC}" srcId="{F0B6FBB2-2A11-441F-861A-99E821E4A296}" destId="{0F18FC14-E5DD-4F80-A43F-86E3128F8B73}" srcOrd="1" destOrd="0" parTransId="{296426CD-3AB7-47DB-A17E-C191F24F8610}" sibTransId="{F3B0151A-9940-499F-8760-95A4176B2A59}"/>
    <dgm:cxn modelId="{CC8826F6-5293-4A63-ADAA-BBD858B9E206}" srcId="{70D0A68C-FAA3-4243-A9ED-8A8F0F850D14}" destId="{35822E9A-4141-40E6-B277-AE1767F26ED9}" srcOrd="0" destOrd="0" parTransId="{16AD7254-09C7-4394-8AE9-26903A7288A6}" sibTransId="{338A1448-DC3A-4660-A661-44BDB433DED3}"/>
    <dgm:cxn modelId="{E0F67391-390A-4A3D-8228-90212B2805BA}" type="presOf" srcId="{CC1B0C9C-EA91-46DC-A6D1-2071A5BD7853}" destId="{742BEE31-21FF-4446-84EF-19CE24EB9451}" srcOrd="0" destOrd="0" presId="urn:microsoft.com/office/officeart/2005/8/layout/lProcess1"/>
    <dgm:cxn modelId="{0B564120-DB6A-4A2D-9820-28943A9AC74E}" type="presOf" srcId="{478F78BE-C19C-4A0C-9E69-3E8A3F5C9E90}" destId="{3C62F892-9C68-4735-8198-87628E76DC05}" srcOrd="0" destOrd="0" presId="urn:microsoft.com/office/officeart/2005/8/layout/lProcess1"/>
    <dgm:cxn modelId="{20DF611A-317E-4C98-8A1A-18D3B5995583}" srcId="{70D0A68C-FAA3-4243-A9ED-8A8F0F850D14}" destId="{422D933E-5596-45D2-9722-4155EE7311AE}" srcOrd="2" destOrd="0" parTransId="{DF8BFCCD-FC5F-42BC-9958-D06E469B5432}" sibTransId="{E9D4E4A9-BC4C-4D68-9631-EF44DE9959C8}"/>
    <dgm:cxn modelId="{1BAB5A89-6031-4ABC-9A82-128F6B6B09B1}" type="presOf" srcId="{422D933E-5596-45D2-9722-4155EE7311AE}" destId="{6EB5A094-2F0B-420F-A834-999CE78DD6B5}" srcOrd="0" destOrd="0" presId="urn:microsoft.com/office/officeart/2005/8/layout/lProcess1"/>
    <dgm:cxn modelId="{F292D949-0D8C-43FD-B326-C3A0B3FA3F00}" type="presOf" srcId="{338A1448-DC3A-4660-A661-44BDB433DED3}" destId="{C25FDAD6-DE3E-44B6-A4EC-0652113552E8}" srcOrd="0" destOrd="0" presId="urn:microsoft.com/office/officeart/2005/8/layout/lProcess1"/>
    <dgm:cxn modelId="{C9F7879A-C6F4-43F3-9C13-73461BCBCE00}" srcId="{60CE1A14-AF91-470C-8663-7B766548605C}" destId="{61A159DB-55B8-4A0D-A062-2B3A20DFE319}" srcOrd="0" destOrd="0" parTransId="{079CE74B-0CFB-4BC5-BC92-4EF30DCF2098}" sibTransId="{7EE9BB58-59CE-4862-B5BA-6536BE033E9C}"/>
    <dgm:cxn modelId="{B774CE8F-C8EE-4B80-B710-B29448AF7125}" type="presOf" srcId="{44C2A155-E6DD-48DC-BF2D-F81F70005B5E}" destId="{0C8C43CC-0670-4244-912D-996CADD03D0D}" srcOrd="0" destOrd="0" presId="urn:microsoft.com/office/officeart/2005/8/layout/lProcess1"/>
    <dgm:cxn modelId="{365CE95A-6CC2-4477-A18B-525D6B3E7518}" type="presOf" srcId="{77CAD0FB-DBCE-4E8A-9EEB-BF3A5F37A7DA}" destId="{B54F3885-4D97-437F-9300-7EBDEA458BBB}" srcOrd="0" destOrd="0" presId="urn:microsoft.com/office/officeart/2005/8/layout/lProcess1"/>
    <dgm:cxn modelId="{E2737239-D7A7-4FA2-9BC8-6FDB5D03E7CB}" srcId="{60CE1A14-AF91-470C-8663-7B766548605C}" destId="{F0B6FBB2-2A11-441F-861A-99E821E4A296}" srcOrd="1" destOrd="0" parTransId="{AB8FA431-5E41-4E12-A937-65D851B7B48A}" sibTransId="{DDE17737-BB37-4FE9-B58B-A1BD56994AB4}"/>
    <dgm:cxn modelId="{4959C3D3-3D73-4793-85BB-5722E14243D9}" type="presOf" srcId="{5F1AEA0F-F75C-43CF-AFA6-6645EE298D60}" destId="{9F342214-4CA3-4C5A-BD50-5360F7211E2F}" srcOrd="0" destOrd="0" presId="urn:microsoft.com/office/officeart/2005/8/layout/lProcess1"/>
    <dgm:cxn modelId="{C11D72D7-480D-4F5C-B6CC-353D564443DA}" type="presOf" srcId="{16AD7254-09C7-4394-8AE9-26903A7288A6}" destId="{9793B095-25DF-4229-A10D-353389F57A0F}" srcOrd="0" destOrd="0" presId="urn:microsoft.com/office/officeart/2005/8/layout/lProcess1"/>
    <dgm:cxn modelId="{DB5B005A-E8FB-4058-8545-903F52E69B5C}" srcId="{F0B6FBB2-2A11-441F-861A-99E821E4A296}" destId="{44C2A155-E6DD-48DC-BF2D-F81F70005B5E}" srcOrd="0" destOrd="0" parTransId="{9B266EFD-3787-4453-8B0D-4EEFE0229CA8}" sibTransId="{5F1AEA0F-F75C-43CF-AFA6-6645EE298D60}"/>
    <dgm:cxn modelId="{62715BCB-204C-4E71-AB06-0F7966BBA072}" type="presOf" srcId="{BA0B9800-99B2-4EE7-A2B4-B9E311DBA2B3}" destId="{8ADD09F8-A897-4BB2-8CFD-BFFD1AB7D0D7}" srcOrd="0" destOrd="0" presId="urn:microsoft.com/office/officeart/2005/8/layout/lProcess1"/>
    <dgm:cxn modelId="{C586B096-0066-40B8-ACD6-836F859B0CE9}" srcId="{61A159DB-55B8-4A0D-A062-2B3A20DFE319}" destId="{BA0B9800-99B2-4EE7-A2B4-B9E311DBA2B3}" srcOrd="2" destOrd="0" parTransId="{6AA15A00-8CBE-4199-902A-6ECBB5D504DA}" sibTransId="{FB00D6CF-0E46-4B1D-AF3C-D6971D8B9D1B}"/>
    <dgm:cxn modelId="{6BED3602-95A2-4083-BC22-E30303803669}" type="presOf" srcId="{F0B6FBB2-2A11-441F-861A-99E821E4A296}" destId="{8BBEFF51-571E-48ED-B7A8-0B1E26F6F5C4}" srcOrd="0" destOrd="0" presId="urn:microsoft.com/office/officeart/2005/8/layout/lProcess1"/>
    <dgm:cxn modelId="{889BC6AE-69AE-46DE-91D1-270A967D8B7B}" srcId="{60CE1A14-AF91-470C-8663-7B766548605C}" destId="{70D0A68C-FAA3-4243-A9ED-8A8F0F850D14}" srcOrd="2" destOrd="0" parTransId="{AC1A89EC-AA04-4604-BA0D-E1A318505BE7}" sibTransId="{A4BA1F8E-EECB-4070-98BC-9B079074ACFC}"/>
    <dgm:cxn modelId="{722515B4-0E37-404F-BB2A-653ADD2A10F9}" type="presOf" srcId="{3BCC88D5-994D-43D1-A4F4-9C7B7C30A096}" destId="{E1140FF5-8FCB-40B9-9596-EFF3C06B26F7}" srcOrd="0" destOrd="0" presId="urn:microsoft.com/office/officeart/2005/8/layout/lProcess1"/>
    <dgm:cxn modelId="{420B916A-AA8E-44FB-A2DF-B839F2AFF6CF}" type="presOf" srcId="{60CE1A14-AF91-470C-8663-7B766548605C}" destId="{B3EB271F-BF8B-4380-95E5-58F7401374E7}" srcOrd="0" destOrd="0" presId="urn:microsoft.com/office/officeart/2005/8/layout/lProcess1"/>
    <dgm:cxn modelId="{54563C57-9060-4B4D-808E-EF9C74A0DD3D}" srcId="{61A159DB-55B8-4A0D-A062-2B3A20DFE319}" destId="{36C5A0D0-F06E-43F9-830C-C5F8FFA67920}" srcOrd="1" destOrd="0" parTransId="{900BA4FC-C5DD-47FD-933C-F7D443C8D8C0}" sibTransId="{3ABFB13E-5BF4-4F87-82A0-EEE9AA246BEA}"/>
    <dgm:cxn modelId="{2FA774C5-6CDB-4706-8DBC-6D0CBE845C58}" type="presOf" srcId="{9B266EFD-3787-4453-8B0D-4EEFE0229CA8}" destId="{4667546A-84D1-431E-8F92-F11FC4FCFCB3}" srcOrd="0" destOrd="0" presId="urn:microsoft.com/office/officeart/2005/8/layout/lProcess1"/>
    <dgm:cxn modelId="{1A6EC392-1F74-4A03-ADD5-D7A5EF6EB873}" type="presOf" srcId="{F3B0151A-9940-499F-8760-95A4176B2A59}" destId="{FE8FD7E7-56F4-46B1-96DC-9A783275E9BC}" srcOrd="0" destOrd="0" presId="urn:microsoft.com/office/officeart/2005/8/layout/lProcess1"/>
    <dgm:cxn modelId="{4D49BF1B-2A12-445C-8EEF-3CD9AFED53C3}" type="presOf" srcId="{35822E9A-4141-40E6-B277-AE1767F26ED9}" destId="{26B23E97-DB35-4E12-A3DD-40D28F9F661E}" srcOrd="0" destOrd="0" presId="urn:microsoft.com/office/officeart/2005/8/layout/lProcess1"/>
    <dgm:cxn modelId="{F4FC94C9-4FA2-4766-A5DE-BEBC5D4F90A3}" type="presOf" srcId="{36B7BE7A-41F9-4052-9140-BAAA061C1F4A}" destId="{AEA675D6-C4D3-4237-B1C7-497FAC6CD47F}" srcOrd="0" destOrd="0" presId="urn:microsoft.com/office/officeart/2005/8/layout/lProcess1"/>
    <dgm:cxn modelId="{D2EB281B-7D82-47F5-8CA1-0A2677C0DA56}" type="presOf" srcId="{0F18FC14-E5DD-4F80-A43F-86E3128F8B73}" destId="{16ECFDE8-7482-476D-B5B1-F0DD20D8BD60}" srcOrd="0" destOrd="0" presId="urn:microsoft.com/office/officeart/2005/8/layout/lProcess1"/>
    <dgm:cxn modelId="{70076BDB-388B-4B7F-9614-8E7C1B21B1F9}" type="presOf" srcId="{3ABFB13E-5BF4-4F87-82A0-EEE9AA246BEA}" destId="{8D4D592B-5AE1-4F14-882D-4EC9EE58071D}" srcOrd="0" destOrd="0" presId="urn:microsoft.com/office/officeart/2005/8/layout/lProcess1"/>
    <dgm:cxn modelId="{91223C03-DEBE-4A63-9298-8F1D71711B09}" srcId="{70D0A68C-FAA3-4243-A9ED-8A8F0F850D14}" destId="{3BCC88D5-994D-43D1-A4F4-9C7B7C30A096}" srcOrd="1" destOrd="0" parTransId="{84E5B4F8-1429-4543-BB6B-FECE4519E47A}" sibTransId="{058C024D-5608-4AC4-845A-B92E82B5E6E8}"/>
    <dgm:cxn modelId="{9EB99009-485A-402C-AA27-E5DAB92EBD08}" type="presOf" srcId="{61A159DB-55B8-4A0D-A062-2B3A20DFE319}" destId="{557C66F5-F5BF-4C80-A94B-981FE67E3CD4}" srcOrd="0" destOrd="0" presId="urn:microsoft.com/office/officeart/2005/8/layout/lProcess1"/>
    <dgm:cxn modelId="{F4CE5406-15B9-4CFD-BE8E-5654CCFD4618}" type="presOf" srcId="{36C5A0D0-F06E-43F9-830C-C5F8FFA67920}" destId="{0316BE39-6E9B-4CF9-A305-8D9558127FEF}" srcOrd="0" destOrd="0" presId="urn:microsoft.com/office/officeart/2005/8/layout/lProcess1"/>
    <dgm:cxn modelId="{0BE08F89-72DC-469B-8827-1EED69DC7722}" type="presOf" srcId="{70D0A68C-FAA3-4243-A9ED-8A8F0F850D14}" destId="{A81E9E24-35FE-475B-B4F4-5E690C2A11CD}" srcOrd="0" destOrd="0" presId="urn:microsoft.com/office/officeart/2005/8/layout/lProcess1"/>
    <dgm:cxn modelId="{60816978-A555-472A-927A-43823AE93BD6}" type="presParOf" srcId="{B3EB271F-BF8B-4380-95E5-58F7401374E7}" destId="{C9BB0B86-F4AB-4D81-967F-C27A15131CAD}" srcOrd="0" destOrd="0" presId="urn:microsoft.com/office/officeart/2005/8/layout/lProcess1"/>
    <dgm:cxn modelId="{F74A6B19-C6CF-4278-B5E0-1BA4EE147155}" type="presParOf" srcId="{C9BB0B86-F4AB-4D81-967F-C27A15131CAD}" destId="{557C66F5-F5BF-4C80-A94B-981FE67E3CD4}" srcOrd="0" destOrd="0" presId="urn:microsoft.com/office/officeart/2005/8/layout/lProcess1"/>
    <dgm:cxn modelId="{F8436546-B84E-4144-836C-A27AAB5C9124}" type="presParOf" srcId="{C9BB0B86-F4AB-4D81-967F-C27A15131CAD}" destId="{3C62F892-9C68-4735-8198-87628E76DC05}" srcOrd="1" destOrd="0" presId="urn:microsoft.com/office/officeart/2005/8/layout/lProcess1"/>
    <dgm:cxn modelId="{D4AD77E5-E588-4DA4-8852-E06E10D1CDFE}" type="presParOf" srcId="{C9BB0B86-F4AB-4D81-967F-C27A15131CAD}" destId="{B54F3885-4D97-437F-9300-7EBDEA458BBB}" srcOrd="2" destOrd="0" presId="urn:microsoft.com/office/officeart/2005/8/layout/lProcess1"/>
    <dgm:cxn modelId="{2AB5D4D2-7614-4FC9-AB91-5F2705B08EFE}" type="presParOf" srcId="{C9BB0B86-F4AB-4D81-967F-C27A15131CAD}" destId="{742BEE31-21FF-4446-84EF-19CE24EB9451}" srcOrd="3" destOrd="0" presId="urn:microsoft.com/office/officeart/2005/8/layout/lProcess1"/>
    <dgm:cxn modelId="{633066BA-11E2-4673-B9A8-DF33C93B6495}" type="presParOf" srcId="{C9BB0B86-F4AB-4D81-967F-C27A15131CAD}" destId="{0316BE39-6E9B-4CF9-A305-8D9558127FEF}" srcOrd="4" destOrd="0" presId="urn:microsoft.com/office/officeart/2005/8/layout/lProcess1"/>
    <dgm:cxn modelId="{5C853393-DEC1-409B-8FD7-8BB6863F00D2}" type="presParOf" srcId="{C9BB0B86-F4AB-4D81-967F-C27A15131CAD}" destId="{8D4D592B-5AE1-4F14-882D-4EC9EE58071D}" srcOrd="5" destOrd="0" presId="urn:microsoft.com/office/officeart/2005/8/layout/lProcess1"/>
    <dgm:cxn modelId="{80E824CD-FE82-4CC2-A655-8C8CFBA3557A}" type="presParOf" srcId="{C9BB0B86-F4AB-4D81-967F-C27A15131CAD}" destId="{8ADD09F8-A897-4BB2-8CFD-BFFD1AB7D0D7}" srcOrd="6" destOrd="0" presId="urn:microsoft.com/office/officeart/2005/8/layout/lProcess1"/>
    <dgm:cxn modelId="{FE113388-1C86-4CCA-855E-AC020442E087}" type="presParOf" srcId="{B3EB271F-BF8B-4380-95E5-58F7401374E7}" destId="{AECE665C-0271-45AB-9679-6EAF04F26CDF}" srcOrd="1" destOrd="0" presId="urn:microsoft.com/office/officeart/2005/8/layout/lProcess1"/>
    <dgm:cxn modelId="{15BC9209-5799-4B3D-B2C1-860ABE3B701C}" type="presParOf" srcId="{B3EB271F-BF8B-4380-95E5-58F7401374E7}" destId="{8E2208D7-6BE0-43CE-A76B-1F250F52A3D2}" srcOrd="2" destOrd="0" presId="urn:microsoft.com/office/officeart/2005/8/layout/lProcess1"/>
    <dgm:cxn modelId="{6C5E5E9C-7882-4EB5-B4C7-EC8AAA46C949}" type="presParOf" srcId="{8E2208D7-6BE0-43CE-A76B-1F250F52A3D2}" destId="{8BBEFF51-571E-48ED-B7A8-0B1E26F6F5C4}" srcOrd="0" destOrd="0" presId="urn:microsoft.com/office/officeart/2005/8/layout/lProcess1"/>
    <dgm:cxn modelId="{84D02C9C-6421-409F-AB21-89F0EDFAF0B0}" type="presParOf" srcId="{8E2208D7-6BE0-43CE-A76B-1F250F52A3D2}" destId="{4667546A-84D1-431E-8F92-F11FC4FCFCB3}" srcOrd="1" destOrd="0" presId="urn:microsoft.com/office/officeart/2005/8/layout/lProcess1"/>
    <dgm:cxn modelId="{4537A597-D1F7-4E20-A294-5308B3231FB9}" type="presParOf" srcId="{8E2208D7-6BE0-43CE-A76B-1F250F52A3D2}" destId="{0C8C43CC-0670-4244-912D-996CADD03D0D}" srcOrd="2" destOrd="0" presId="urn:microsoft.com/office/officeart/2005/8/layout/lProcess1"/>
    <dgm:cxn modelId="{3A1BDA2C-CBEC-4BC2-8CB4-8BB46CA94BAA}" type="presParOf" srcId="{8E2208D7-6BE0-43CE-A76B-1F250F52A3D2}" destId="{9F342214-4CA3-4C5A-BD50-5360F7211E2F}" srcOrd="3" destOrd="0" presId="urn:microsoft.com/office/officeart/2005/8/layout/lProcess1"/>
    <dgm:cxn modelId="{B7FC30B8-025D-44D8-9D21-7BF8CCC1FD02}" type="presParOf" srcId="{8E2208D7-6BE0-43CE-A76B-1F250F52A3D2}" destId="{16ECFDE8-7482-476D-B5B1-F0DD20D8BD60}" srcOrd="4" destOrd="0" presId="urn:microsoft.com/office/officeart/2005/8/layout/lProcess1"/>
    <dgm:cxn modelId="{12991EFC-C4C1-4605-9EE2-C02D0DB3F5B2}" type="presParOf" srcId="{8E2208D7-6BE0-43CE-A76B-1F250F52A3D2}" destId="{FE8FD7E7-56F4-46B1-96DC-9A783275E9BC}" srcOrd="5" destOrd="0" presId="urn:microsoft.com/office/officeart/2005/8/layout/lProcess1"/>
    <dgm:cxn modelId="{B48D5F75-D317-40A7-867B-75DCFFACD6E2}" type="presParOf" srcId="{8E2208D7-6BE0-43CE-A76B-1F250F52A3D2}" destId="{AEA675D6-C4D3-4237-B1C7-497FAC6CD47F}" srcOrd="6" destOrd="0" presId="urn:microsoft.com/office/officeart/2005/8/layout/lProcess1"/>
    <dgm:cxn modelId="{4BC42BFB-623A-4871-A835-74D2A55BE220}" type="presParOf" srcId="{B3EB271F-BF8B-4380-95E5-58F7401374E7}" destId="{F24DCFDE-C62D-4FA0-BC16-5ACC7F1596DF}" srcOrd="3" destOrd="0" presId="urn:microsoft.com/office/officeart/2005/8/layout/lProcess1"/>
    <dgm:cxn modelId="{DF92EEC8-B258-4257-9E49-D71CFE76AF11}" type="presParOf" srcId="{B3EB271F-BF8B-4380-95E5-58F7401374E7}" destId="{381732C0-7618-4F13-951A-32F18BB6F78F}" srcOrd="4" destOrd="0" presId="urn:microsoft.com/office/officeart/2005/8/layout/lProcess1"/>
    <dgm:cxn modelId="{94D48F9B-D957-4C1D-AC18-9E6E7B8F23BB}" type="presParOf" srcId="{381732C0-7618-4F13-951A-32F18BB6F78F}" destId="{A81E9E24-35FE-475B-B4F4-5E690C2A11CD}" srcOrd="0" destOrd="0" presId="urn:microsoft.com/office/officeart/2005/8/layout/lProcess1"/>
    <dgm:cxn modelId="{67986954-AD6A-4469-B861-82DAD2868A44}" type="presParOf" srcId="{381732C0-7618-4F13-951A-32F18BB6F78F}" destId="{9793B095-25DF-4229-A10D-353389F57A0F}" srcOrd="1" destOrd="0" presId="urn:microsoft.com/office/officeart/2005/8/layout/lProcess1"/>
    <dgm:cxn modelId="{CFE97646-20A2-4230-98D7-29666D444D51}" type="presParOf" srcId="{381732C0-7618-4F13-951A-32F18BB6F78F}" destId="{26B23E97-DB35-4E12-A3DD-40D28F9F661E}" srcOrd="2" destOrd="0" presId="urn:microsoft.com/office/officeart/2005/8/layout/lProcess1"/>
    <dgm:cxn modelId="{8D6A4949-763C-4F7A-AD6E-8428B4C58F10}" type="presParOf" srcId="{381732C0-7618-4F13-951A-32F18BB6F78F}" destId="{C25FDAD6-DE3E-44B6-A4EC-0652113552E8}" srcOrd="3" destOrd="0" presId="urn:microsoft.com/office/officeart/2005/8/layout/lProcess1"/>
    <dgm:cxn modelId="{69E0B582-9E5D-42DF-AE6C-8FE1B33C8A15}" type="presParOf" srcId="{381732C0-7618-4F13-951A-32F18BB6F78F}" destId="{E1140FF5-8FCB-40B9-9596-EFF3C06B26F7}" srcOrd="4" destOrd="0" presId="urn:microsoft.com/office/officeart/2005/8/layout/lProcess1"/>
    <dgm:cxn modelId="{9EB5B8A6-68D9-481C-883C-90C6FFE794E2}" type="presParOf" srcId="{381732C0-7618-4F13-951A-32F18BB6F78F}" destId="{D59DABB7-EAE1-496C-A853-A032F247F461}" srcOrd="5" destOrd="0" presId="urn:microsoft.com/office/officeart/2005/8/layout/lProcess1"/>
    <dgm:cxn modelId="{DFD0DA74-F9DE-46F8-A2F4-24BCD9936007}" type="presParOf" srcId="{381732C0-7618-4F13-951A-32F18BB6F78F}" destId="{6EB5A094-2F0B-420F-A834-999CE78DD6B5}" srcOrd="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F3D2D2D-C99F-44FA-A302-056DA6E1B37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ru-RU"/>
        </a:p>
      </dgm:t>
    </dgm:pt>
    <dgm:pt modelId="{11E1A8F5-1C27-41A2-B70C-7DB158B57424}">
      <dgm:prSet phldrT="[Текст]" custT="1"/>
      <dgm:spPr/>
      <dgm:t>
        <a:bodyPr/>
        <a:lstStyle/>
        <a:p>
          <a:r>
            <a:rPr lang="ru-RU" sz="1400" b="1" dirty="0" smtClean="0">
              <a:latin typeface="Arial" pitchFamily="34" charset="0"/>
              <a:cs typeface="Arial" pitchFamily="34" charset="0"/>
            </a:rPr>
            <a:t>на т</a:t>
          </a:r>
          <a:r>
            <a:rPr lang="en-US" sz="1400" b="1" dirty="0" smtClean="0">
              <a:latin typeface="Arial" pitchFamily="34" charset="0"/>
              <a:cs typeface="Arial" pitchFamily="34" charset="0"/>
            </a:rPr>
            <a:t>/</a:t>
          </a:r>
          <a:r>
            <a:rPr lang="ru-RU" sz="1400" b="1" dirty="0" smtClean="0">
              <a:latin typeface="Arial" pitchFamily="34" charset="0"/>
              <a:cs typeface="Arial" pitchFamily="34" charset="0"/>
            </a:rPr>
            <a:t>т ТС (ТК ТС, ст.241)</a:t>
          </a:r>
          <a:endParaRPr lang="ru-RU" sz="1400" b="1" dirty="0">
            <a:latin typeface="Arial" pitchFamily="34" charset="0"/>
            <a:cs typeface="Arial" pitchFamily="34" charset="0"/>
          </a:endParaRPr>
        </a:p>
      </dgm:t>
    </dgm:pt>
    <dgm:pt modelId="{BC751852-3D0B-4ED6-8098-D652D5796A3C}" type="parTrans" cxnId="{EB0AE087-F52D-4B7C-B198-EF5E84F88E0D}">
      <dgm:prSet/>
      <dgm:spPr/>
      <dgm:t>
        <a:bodyPr/>
        <a:lstStyle/>
        <a:p>
          <a:endParaRPr lang="ru-RU" sz="1400" b="1">
            <a:latin typeface="Arial" pitchFamily="34" charset="0"/>
            <a:cs typeface="Arial" pitchFamily="34" charset="0"/>
          </a:endParaRPr>
        </a:p>
      </dgm:t>
    </dgm:pt>
    <dgm:pt modelId="{3863DD8C-9D33-4A6E-B8C4-0453E2912559}" type="sibTrans" cxnId="{EB0AE087-F52D-4B7C-B198-EF5E84F88E0D}">
      <dgm:prSet/>
      <dgm:spPr/>
      <dgm:t>
        <a:bodyPr/>
        <a:lstStyle/>
        <a:p>
          <a:endParaRPr lang="ru-RU" sz="1400" b="1">
            <a:latin typeface="Arial" pitchFamily="34" charset="0"/>
            <a:cs typeface="Arial" pitchFamily="34" charset="0"/>
          </a:endParaRPr>
        </a:p>
      </dgm:t>
    </dgm:pt>
    <dgm:pt modelId="{88BD064C-8ABD-4853-827E-C2D89F7D6F43}">
      <dgm:prSet phldrT="[Текст]" custT="1"/>
      <dgm:spPr/>
      <dgm:t>
        <a:bodyPr/>
        <a:lstStyle/>
        <a:p>
          <a:r>
            <a:rPr lang="ru-RU" sz="1400" b="1" dirty="0" smtClean="0">
              <a:solidFill>
                <a:srgbClr val="002060"/>
              </a:solidFill>
              <a:latin typeface="Arial" pitchFamily="34" charset="0"/>
              <a:cs typeface="Arial" pitchFamily="34" charset="0"/>
            </a:rPr>
            <a:t>переработка или обработка товаров, при которой иностранные товары теряют свои индивидуальные характеристики;</a:t>
          </a:r>
          <a:endParaRPr lang="ru-RU" sz="1400" b="1" dirty="0">
            <a:solidFill>
              <a:srgbClr val="002060"/>
            </a:solidFill>
            <a:latin typeface="Arial" pitchFamily="34" charset="0"/>
            <a:cs typeface="Arial" pitchFamily="34" charset="0"/>
          </a:endParaRPr>
        </a:p>
      </dgm:t>
    </dgm:pt>
    <dgm:pt modelId="{3479666E-4DD3-45C3-959C-BCDE97C8F9A6}" type="parTrans" cxnId="{91F6B76F-AB74-4937-B299-71416BFFEF31}">
      <dgm:prSet/>
      <dgm:spPr/>
      <dgm:t>
        <a:bodyPr/>
        <a:lstStyle/>
        <a:p>
          <a:endParaRPr lang="ru-RU" sz="1400" b="1">
            <a:latin typeface="Arial" pitchFamily="34" charset="0"/>
            <a:cs typeface="Arial" pitchFamily="34" charset="0"/>
          </a:endParaRPr>
        </a:p>
      </dgm:t>
    </dgm:pt>
    <dgm:pt modelId="{B850C73F-B56F-4889-9A89-C1B7C5D16D88}" type="sibTrans" cxnId="{91F6B76F-AB74-4937-B299-71416BFFEF31}">
      <dgm:prSet/>
      <dgm:spPr/>
      <dgm:t>
        <a:bodyPr/>
        <a:lstStyle/>
        <a:p>
          <a:endParaRPr lang="ru-RU" sz="1400" b="1">
            <a:latin typeface="Arial" pitchFamily="34" charset="0"/>
            <a:cs typeface="Arial" pitchFamily="34" charset="0"/>
          </a:endParaRPr>
        </a:p>
      </dgm:t>
    </dgm:pt>
    <dgm:pt modelId="{997B5072-A462-49C6-B9FA-3CF5A24FF927}">
      <dgm:prSet phldrT="[Текст]" custT="1"/>
      <dgm:spPr/>
      <dgm:t>
        <a:bodyPr/>
        <a:lstStyle/>
        <a:p>
          <a:r>
            <a:rPr lang="ru-RU" sz="1400" b="1" dirty="0" smtClean="0">
              <a:latin typeface="Arial" pitchFamily="34" charset="0"/>
              <a:cs typeface="Arial" pitchFamily="34" charset="0"/>
            </a:rPr>
            <a:t>вне т</a:t>
          </a:r>
          <a:r>
            <a:rPr lang="en-US" sz="1400" b="1" dirty="0" smtClean="0">
              <a:latin typeface="Arial" pitchFamily="34" charset="0"/>
              <a:cs typeface="Arial" pitchFamily="34" charset="0"/>
            </a:rPr>
            <a:t>/</a:t>
          </a:r>
          <a:r>
            <a:rPr lang="ru-RU" sz="1400" b="1" dirty="0" smtClean="0">
              <a:latin typeface="Arial" pitchFamily="34" charset="0"/>
              <a:cs typeface="Arial" pitchFamily="34" charset="0"/>
            </a:rPr>
            <a:t>т ТС (ТК ТС, ст.254)</a:t>
          </a:r>
          <a:endParaRPr lang="ru-RU" sz="1400" b="1" dirty="0">
            <a:latin typeface="Arial" pitchFamily="34" charset="0"/>
            <a:cs typeface="Arial" pitchFamily="34" charset="0"/>
          </a:endParaRPr>
        </a:p>
      </dgm:t>
    </dgm:pt>
    <dgm:pt modelId="{3F4C16FE-C189-45B1-B2B9-DFA3628EB592}" type="parTrans" cxnId="{24995F48-2C81-41FD-8196-A0B2DC3358C9}">
      <dgm:prSet/>
      <dgm:spPr/>
      <dgm:t>
        <a:bodyPr/>
        <a:lstStyle/>
        <a:p>
          <a:endParaRPr lang="ru-RU" sz="1400" b="1">
            <a:latin typeface="Arial" pitchFamily="34" charset="0"/>
            <a:cs typeface="Arial" pitchFamily="34" charset="0"/>
          </a:endParaRPr>
        </a:p>
      </dgm:t>
    </dgm:pt>
    <dgm:pt modelId="{A36F0293-167A-4C00-8182-286DFC20215E}" type="sibTrans" cxnId="{24995F48-2C81-41FD-8196-A0B2DC3358C9}">
      <dgm:prSet/>
      <dgm:spPr/>
      <dgm:t>
        <a:bodyPr/>
        <a:lstStyle/>
        <a:p>
          <a:endParaRPr lang="ru-RU" sz="1400" b="1">
            <a:latin typeface="Arial" pitchFamily="34" charset="0"/>
            <a:cs typeface="Arial" pitchFamily="34" charset="0"/>
          </a:endParaRPr>
        </a:p>
      </dgm:t>
    </dgm:pt>
    <dgm:pt modelId="{7D0FF34E-8B6F-4F79-817A-E6E12EBBBDF4}">
      <dgm:prSet phldrT="[Текст]" custT="1"/>
      <dgm:spPr/>
      <dgm:t>
        <a:bodyPr/>
        <a:lstStyle/>
        <a:p>
          <a:r>
            <a:rPr lang="ru-RU" sz="1400" b="1" dirty="0" smtClean="0">
              <a:solidFill>
                <a:srgbClr val="002060"/>
              </a:solidFill>
              <a:latin typeface="Arial" pitchFamily="34" charset="0"/>
              <a:cs typeface="Arial" pitchFamily="34" charset="0"/>
            </a:rPr>
            <a:t>переработка или обработка товаров, при которой товары теряют свои индивидуальные характеристики;</a:t>
          </a:r>
          <a:endParaRPr lang="ru-RU" sz="1400" b="1" dirty="0">
            <a:solidFill>
              <a:srgbClr val="002060"/>
            </a:solidFill>
            <a:latin typeface="Arial" pitchFamily="34" charset="0"/>
            <a:cs typeface="Arial" pitchFamily="34" charset="0"/>
          </a:endParaRPr>
        </a:p>
      </dgm:t>
    </dgm:pt>
    <dgm:pt modelId="{76A25010-2577-4242-A2DD-81628710893D}" type="parTrans" cxnId="{F7591FF8-84E3-4F0D-A892-5AAD06106848}">
      <dgm:prSet/>
      <dgm:spPr/>
      <dgm:t>
        <a:bodyPr/>
        <a:lstStyle/>
        <a:p>
          <a:endParaRPr lang="ru-RU" sz="1400" b="1">
            <a:latin typeface="Arial" pitchFamily="34" charset="0"/>
            <a:cs typeface="Arial" pitchFamily="34" charset="0"/>
          </a:endParaRPr>
        </a:p>
      </dgm:t>
    </dgm:pt>
    <dgm:pt modelId="{F06850B0-782F-468C-A00F-F6717E4FD109}" type="sibTrans" cxnId="{F7591FF8-84E3-4F0D-A892-5AAD06106848}">
      <dgm:prSet/>
      <dgm:spPr/>
      <dgm:t>
        <a:bodyPr/>
        <a:lstStyle/>
        <a:p>
          <a:endParaRPr lang="ru-RU" sz="1400" b="1">
            <a:latin typeface="Arial" pitchFamily="34" charset="0"/>
            <a:cs typeface="Arial" pitchFamily="34" charset="0"/>
          </a:endParaRPr>
        </a:p>
      </dgm:t>
    </dgm:pt>
    <dgm:pt modelId="{B254693C-5955-4028-BB97-FCAC9BB580E7}">
      <dgm:prSet phldrT="[Текст]" custT="1"/>
      <dgm:spPr/>
      <dgm:t>
        <a:bodyPr/>
        <a:lstStyle/>
        <a:p>
          <a:r>
            <a:rPr lang="ru-RU" sz="1400" b="1" dirty="0" smtClean="0">
              <a:latin typeface="Arial" pitchFamily="34" charset="0"/>
              <a:cs typeface="Arial" pitchFamily="34" charset="0"/>
            </a:rPr>
            <a:t>для </a:t>
          </a:r>
          <a:r>
            <a:rPr lang="ru-RU" sz="1400" b="1" dirty="0" err="1" smtClean="0">
              <a:latin typeface="Arial" pitchFamily="34" charset="0"/>
              <a:cs typeface="Arial" pitchFamily="34" charset="0"/>
            </a:rPr>
            <a:t>вн</a:t>
          </a:r>
          <a:r>
            <a:rPr lang="ru-RU" sz="1400" b="1" dirty="0" smtClean="0">
              <a:latin typeface="Arial" pitchFamily="34" charset="0"/>
              <a:cs typeface="Arial" pitchFamily="34" charset="0"/>
            </a:rPr>
            <a:t>. потребления </a:t>
          </a:r>
        </a:p>
        <a:p>
          <a:r>
            <a:rPr lang="ru-RU" sz="1400" b="1" dirty="0" smtClean="0">
              <a:latin typeface="Arial" pitchFamily="34" charset="0"/>
              <a:cs typeface="Arial" pitchFamily="34" charset="0"/>
            </a:rPr>
            <a:t>(ТК ТС, ст.266) </a:t>
          </a:r>
          <a:endParaRPr lang="ru-RU" sz="1400" b="1" dirty="0">
            <a:latin typeface="Arial" pitchFamily="34" charset="0"/>
            <a:cs typeface="Arial" pitchFamily="34" charset="0"/>
          </a:endParaRPr>
        </a:p>
      </dgm:t>
    </dgm:pt>
    <dgm:pt modelId="{A3367AEE-0391-4B67-A955-5EDC00EB4BA2}" type="parTrans" cxnId="{B24B8920-FE77-4A51-9E02-B4EF132D1A01}">
      <dgm:prSet/>
      <dgm:spPr/>
      <dgm:t>
        <a:bodyPr/>
        <a:lstStyle/>
        <a:p>
          <a:endParaRPr lang="ru-RU" sz="1400" b="1">
            <a:latin typeface="Arial" pitchFamily="34" charset="0"/>
            <a:cs typeface="Arial" pitchFamily="34" charset="0"/>
          </a:endParaRPr>
        </a:p>
      </dgm:t>
    </dgm:pt>
    <dgm:pt modelId="{F8DAF5D0-0240-4009-9CD2-9DA79A866F75}" type="sibTrans" cxnId="{B24B8920-FE77-4A51-9E02-B4EF132D1A01}">
      <dgm:prSet/>
      <dgm:spPr/>
      <dgm:t>
        <a:bodyPr/>
        <a:lstStyle/>
        <a:p>
          <a:endParaRPr lang="ru-RU" sz="1400" b="1">
            <a:latin typeface="Arial" pitchFamily="34" charset="0"/>
            <a:cs typeface="Arial" pitchFamily="34" charset="0"/>
          </a:endParaRPr>
        </a:p>
      </dgm:t>
    </dgm:pt>
    <dgm:pt modelId="{71C1FDDF-B090-4BEF-A935-427B4BF8581E}">
      <dgm:prSet phldrT="[Текст]" custT="1"/>
      <dgm:spPr/>
      <dgm:t>
        <a:bodyPr/>
        <a:lstStyle/>
        <a:p>
          <a:r>
            <a:rPr lang="ru-RU" sz="1400" b="1" dirty="0" smtClean="0">
              <a:solidFill>
                <a:srgbClr val="002060"/>
              </a:solidFill>
              <a:latin typeface="Arial" pitchFamily="34" charset="0"/>
              <a:cs typeface="Arial" pitchFamily="34" charset="0"/>
            </a:rPr>
            <a:t>переработка или обработка товаров, при которой иностранные товары теряют свои индивидуальные характеристики;</a:t>
          </a:r>
          <a:endParaRPr lang="ru-RU" sz="1400" b="1" dirty="0">
            <a:solidFill>
              <a:srgbClr val="002060"/>
            </a:solidFill>
            <a:latin typeface="Arial" pitchFamily="34" charset="0"/>
            <a:cs typeface="Arial" pitchFamily="34" charset="0"/>
          </a:endParaRPr>
        </a:p>
      </dgm:t>
    </dgm:pt>
    <dgm:pt modelId="{EF9AB23C-10CE-4163-9E41-0461BB4E4D53}" type="parTrans" cxnId="{1E64B5BF-A3C5-4A75-B810-9DDF71E24482}">
      <dgm:prSet/>
      <dgm:spPr/>
      <dgm:t>
        <a:bodyPr/>
        <a:lstStyle/>
        <a:p>
          <a:endParaRPr lang="ru-RU" sz="1400" b="1">
            <a:latin typeface="Arial" pitchFamily="34" charset="0"/>
            <a:cs typeface="Arial" pitchFamily="34" charset="0"/>
          </a:endParaRPr>
        </a:p>
      </dgm:t>
    </dgm:pt>
    <dgm:pt modelId="{4A7C72CD-D370-4C96-A782-D22AEBC979F0}" type="sibTrans" cxnId="{1E64B5BF-A3C5-4A75-B810-9DDF71E24482}">
      <dgm:prSet/>
      <dgm:spPr/>
      <dgm:t>
        <a:bodyPr/>
        <a:lstStyle/>
        <a:p>
          <a:endParaRPr lang="ru-RU" sz="1400" b="1">
            <a:latin typeface="Arial" pitchFamily="34" charset="0"/>
            <a:cs typeface="Arial" pitchFamily="34" charset="0"/>
          </a:endParaRPr>
        </a:p>
      </dgm:t>
    </dgm:pt>
    <dgm:pt modelId="{EBEAB32A-1390-4883-9B2C-F591AFD50FF1}">
      <dgm:prSet custT="1"/>
      <dgm:spPr/>
      <dgm:t>
        <a:bodyPr/>
        <a:lstStyle/>
        <a:p>
          <a:r>
            <a:rPr lang="ru-RU" sz="1400" b="1" dirty="0" smtClean="0">
              <a:solidFill>
                <a:srgbClr val="002060"/>
              </a:solidFill>
              <a:latin typeface="Arial" pitchFamily="34" charset="0"/>
              <a:cs typeface="Arial" pitchFamily="34" charset="0"/>
            </a:rPr>
            <a:t>изготовление товаров, включая монтаж, сборку, разборку и подгонку;</a:t>
          </a:r>
        </a:p>
      </dgm:t>
    </dgm:pt>
    <dgm:pt modelId="{59130378-B667-4E71-BA1B-DFF50408D2EC}" type="parTrans" cxnId="{2F0C0A7F-A597-4ED4-8A9D-FC28D8DB17E8}">
      <dgm:prSet/>
      <dgm:spPr/>
      <dgm:t>
        <a:bodyPr/>
        <a:lstStyle/>
        <a:p>
          <a:endParaRPr lang="ru-RU" sz="1400" b="1">
            <a:latin typeface="Arial" pitchFamily="34" charset="0"/>
            <a:cs typeface="Arial" pitchFamily="34" charset="0"/>
          </a:endParaRPr>
        </a:p>
      </dgm:t>
    </dgm:pt>
    <dgm:pt modelId="{0923F08A-8C15-487A-990B-4525544E73E4}" type="sibTrans" cxnId="{2F0C0A7F-A597-4ED4-8A9D-FC28D8DB17E8}">
      <dgm:prSet/>
      <dgm:spPr/>
      <dgm:t>
        <a:bodyPr/>
        <a:lstStyle/>
        <a:p>
          <a:endParaRPr lang="ru-RU" sz="1400" b="1">
            <a:latin typeface="Arial" pitchFamily="34" charset="0"/>
            <a:cs typeface="Arial" pitchFamily="34" charset="0"/>
          </a:endParaRPr>
        </a:p>
      </dgm:t>
    </dgm:pt>
    <dgm:pt modelId="{6AE484B4-6D8F-4D15-B861-C3D9CE702F1D}">
      <dgm:prSet custT="1"/>
      <dgm:spPr/>
      <dgm:t>
        <a:bodyPr/>
        <a:lstStyle/>
        <a:p>
          <a:r>
            <a:rPr lang="ru-RU" sz="1400" b="1" dirty="0" smtClean="0">
              <a:solidFill>
                <a:srgbClr val="002060"/>
              </a:solidFill>
              <a:latin typeface="Arial" pitchFamily="34" charset="0"/>
              <a:cs typeface="Arial" pitchFamily="34" charset="0"/>
            </a:rPr>
            <a:t>ремонт товаров, включая восстановление, замену составных частей;</a:t>
          </a:r>
        </a:p>
      </dgm:t>
    </dgm:pt>
    <dgm:pt modelId="{70D17B7F-D6F6-4467-9252-C03677987F87}" type="parTrans" cxnId="{3A53D32B-362B-4E35-8A82-C258A00067AA}">
      <dgm:prSet/>
      <dgm:spPr/>
      <dgm:t>
        <a:bodyPr/>
        <a:lstStyle/>
        <a:p>
          <a:endParaRPr lang="ru-RU" sz="1400" b="1">
            <a:latin typeface="Arial" pitchFamily="34" charset="0"/>
            <a:cs typeface="Arial" pitchFamily="34" charset="0"/>
          </a:endParaRPr>
        </a:p>
      </dgm:t>
    </dgm:pt>
    <dgm:pt modelId="{5A270C0B-B8F3-48B3-BC6A-06811E303832}" type="sibTrans" cxnId="{3A53D32B-362B-4E35-8A82-C258A00067AA}">
      <dgm:prSet/>
      <dgm:spPr/>
      <dgm:t>
        <a:bodyPr/>
        <a:lstStyle/>
        <a:p>
          <a:endParaRPr lang="ru-RU" sz="1400" b="1">
            <a:latin typeface="Arial" pitchFamily="34" charset="0"/>
            <a:cs typeface="Arial" pitchFamily="34" charset="0"/>
          </a:endParaRPr>
        </a:p>
      </dgm:t>
    </dgm:pt>
    <dgm:pt modelId="{C614FFA8-E40D-46F1-B4CC-261949ED1293}">
      <dgm:prSet custT="1"/>
      <dgm:spPr/>
      <dgm:t>
        <a:bodyPr/>
        <a:lstStyle/>
        <a:p>
          <a:r>
            <a:rPr lang="ru-RU" sz="1400" b="1" dirty="0" smtClean="0">
              <a:solidFill>
                <a:srgbClr val="002060"/>
              </a:solidFill>
              <a:latin typeface="Arial" pitchFamily="34" charset="0"/>
              <a:cs typeface="Arial" pitchFamily="34" charset="0"/>
            </a:rPr>
            <a:t>использование в качестве сырья товаров, которые содействуют производству продуктов переработки или облегчают его, даже если эти товары полностью или частично потребляются в процессе переработки. Данная операция должна быть совершена одновременно с одной из вышеуказанных операций</a:t>
          </a:r>
        </a:p>
      </dgm:t>
    </dgm:pt>
    <dgm:pt modelId="{2E5B0F97-6117-4659-B4F9-ACA58997569B}" type="parTrans" cxnId="{F3509D30-CBF0-4F74-8074-8D7F5FC663C0}">
      <dgm:prSet/>
      <dgm:spPr/>
      <dgm:t>
        <a:bodyPr/>
        <a:lstStyle/>
        <a:p>
          <a:endParaRPr lang="ru-RU" sz="1400" b="1">
            <a:latin typeface="Arial" pitchFamily="34" charset="0"/>
            <a:cs typeface="Arial" pitchFamily="34" charset="0"/>
          </a:endParaRPr>
        </a:p>
      </dgm:t>
    </dgm:pt>
    <dgm:pt modelId="{FE3F4F1E-06C6-4555-A374-2F713F67325D}" type="sibTrans" cxnId="{F3509D30-CBF0-4F74-8074-8D7F5FC663C0}">
      <dgm:prSet/>
      <dgm:spPr/>
      <dgm:t>
        <a:bodyPr/>
        <a:lstStyle/>
        <a:p>
          <a:endParaRPr lang="ru-RU" sz="1400" b="1">
            <a:latin typeface="Arial" pitchFamily="34" charset="0"/>
            <a:cs typeface="Arial" pitchFamily="34" charset="0"/>
          </a:endParaRPr>
        </a:p>
      </dgm:t>
    </dgm:pt>
    <dgm:pt modelId="{EB58A8C6-90AA-4371-88E8-1D3FD0A977D7}">
      <dgm:prSet custT="1"/>
      <dgm:spPr/>
      <dgm:t>
        <a:bodyPr/>
        <a:lstStyle/>
        <a:p>
          <a:r>
            <a:rPr lang="ru-RU" sz="1400" b="1" dirty="0" smtClean="0">
              <a:solidFill>
                <a:srgbClr val="002060"/>
              </a:solidFill>
              <a:latin typeface="Arial" pitchFamily="34" charset="0"/>
              <a:cs typeface="Arial" pitchFamily="34" charset="0"/>
            </a:rPr>
            <a:t>изготовление товаров, включая монтаж, сборку, разборку и подгонку;</a:t>
          </a:r>
          <a:endParaRPr lang="ru-RU" sz="1400" b="1" dirty="0">
            <a:solidFill>
              <a:srgbClr val="002060"/>
            </a:solidFill>
            <a:latin typeface="Arial" pitchFamily="34" charset="0"/>
            <a:cs typeface="Arial" pitchFamily="34" charset="0"/>
          </a:endParaRPr>
        </a:p>
      </dgm:t>
    </dgm:pt>
    <dgm:pt modelId="{42DEF806-2029-4EE4-9008-377B2E89A555}" type="parTrans" cxnId="{FBF314B7-A4D2-4002-AA44-8CEE97644A36}">
      <dgm:prSet/>
      <dgm:spPr/>
      <dgm:t>
        <a:bodyPr/>
        <a:lstStyle/>
        <a:p>
          <a:endParaRPr lang="ru-RU" sz="1400" b="1">
            <a:latin typeface="Arial" pitchFamily="34" charset="0"/>
            <a:cs typeface="Arial" pitchFamily="34" charset="0"/>
          </a:endParaRPr>
        </a:p>
      </dgm:t>
    </dgm:pt>
    <dgm:pt modelId="{51C2C577-6A1C-4E98-8678-D5D1C30B1F17}" type="sibTrans" cxnId="{FBF314B7-A4D2-4002-AA44-8CEE97644A36}">
      <dgm:prSet/>
      <dgm:spPr/>
      <dgm:t>
        <a:bodyPr/>
        <a:lstStyle/>
        <a:p>
          <a:endParaRPr lang="ru-RU" sz="1400" b="1">
            <a:latin typeface="Arial" pitchFamily="34" charset="0"/>
            <a:cs typeface="Arial" pitchFamily="34" charset="0"/>
          </a:endParaRPr>
        </a:p>
      </dgm:t>
    </dgm:pt>
    <dgm:pt modelId="{B419FE9B-C99F-4E2A-89B5-82894BF90E67}">
      <dgm:prSet custT="1"/>
      <dgm:spPr/>
      <dgm:t>
        <a:bodyPr/>
        <a:lstStyle/>
        <a:p>
          <a:r>
            <a:rPr lang="ru-RU" sz="1400" b="1" dirty="0" smtClean="0">
              <a:solidFill>
                <a:srgbClr val="002060"/>
              </a:solidFill>
              <a:latin typeface="Arial" pitchFamily="34" charset="0"/>
              <a:cs typeface="Arial" pitchFamily="34" charset="0"/>
            </a:rPr>
            <a:t>ремонт товара, включая его восстановление, замену составных частей.</a:t>
          </a:r>
          <a:endParaRPr lang="ru-RU" sz="1400" b="1" dirty="0">
            <a:solidFill>
              <a:srgbClr val="002060"/>
            </a:solidFill>
            <a:latin typeface="Arial" pitchFamily="34" charset="0"/>
            <a:cs typeface="Arial" pitchFamily="34" charset="0"/>
          </a:endParaRPr>
        </a:p>
      </dgm:t>
    </dgm:pt>
    <dgm:pt modelId="{7BA4C4D3-CA2A-49BC-B55C-9CC094C543DD}" type="parTrans" cxnId="{975FE97F-5583-4D2D-9D99-45B645DACFEE}">
      <dgm:prSet/>
      <dgm:spPr/>
      <dgm:t>
        <a:bodyPr/>
        <a:lstStyle/>
        <a:p>
          <a:endParaRPr lang="ru-RU" sz="1400" b="1">
            <a:latin typeface="Arial" pitchFamily="34" charset="0"/>
            <a:cs typeface="Arial" pitchFamily="34" charset="0"/>
          </a:endParaRPr>
        </a:p>
      </dgm:t>
    </dgm:pt>
    <dgm:pt modelId="{DFBF0534-0527-4C05-8922-A2DC31974A19}" type="sibTrans" cxnId="{975FE97F-5583-4D2D-9D99-45B645DACFEE}">
      <dgm:prSet/>
      <dgm:spPr/>
      <dgm:t>
        <a:bodyPr/>
        <a:lstStyle/>
        <a:p>
          <a:endParaRPr lang="ru-RU" sz="1400" b="1">
            <a:latin typeface="Arial" pitchFamily="34" charset="0"/>
            <a:cs typeface="Arial" pitchFamily="34" charset="0"/>
          </a:endParaRPr>
        </a:p>
      </dgm:t>
    </dgm:pt>
    <dgm:pt modelId="{FD3C8472-E505-4CE9-8047-4BFBBBC7015C}">
      <dgm:prSet custT="1"/>
      <dgm:spPr/>
      <dgm:t>
        <a:bodyPr/>
        <a:lstStyle/>
        <a:p>
          <a:r>
            <a:rPr lang="ru-RU" sz="1400" b="1" dirty="0" smtClean="0">
              <a:solidFill>
                <a:srgbClr val="002060"/>
              </a:solidFill>
              <a:latin typeface="Arial" pitchFamily="34" charset="0"/>
              <a:cs typeface="Arial" pitchFamily="34" charset="0"/>
            </a:rPr>
            <a:t>изготовление товаров, включая монтаж, сборку, разборку и подгонку.</a:t>
          </a:r>
          <a:endParaRPr lang="ru-RU" sz="1400" b="1" dirty="0">
            <a:solidFill>
              <a:srgbClr val="002060"/>
            </a:solidFill>
            <a:latin typeface="Arial" pitchFamily="34" charset="0"/>
            <a:cs typeface="Arial" pitchFamily="34" charset="0"/>
          </a:endParaRPr>
        </a:p>
      </dgm:t>
    </dgm:pt>
    <dgm:pt modelId="{AAF7945C-6027-4B8D-B5AB-FDA7EAA06B34}" type="parTrans" cxnId="{B9EEAE2B-4CA9-4086-9A3D-DBC5684AB295}">
      <dgm:prSet/>
      <dgm:spPr/>
      <dgm:t>
        <a:bodyPr/>
        <a:lstStyle/>
        <a:p>
          <a:endParaRPr lang="ru-RU" sz="1400" b="1">
            <a:latin typeface="Arial" pitchFamily="34" charset="0"/>
            <a:cs typeface="Arial" pitchFamily="34" charset="0"/>
          </a:endParaRPr>
        </a:p>
      </dgm:t>
    </dgm:pt>
    <dgm:pt modelId="{39A53665-F78D-4539-AA63-8A270097B7E5}" type="sibTrans" cxnId="{B9EEAE2B-4CA9-4086-9A3D-DBC5684AB295}">
      <dgm:prSet/>
      <dgm:spPr/>
      <dgm:t>
        <a:bodyPr/>
        <a:lstStyle/>
        <a:p>
          <a:endParaRPr lang="ru-RU" sz="1400" b="1">
            <a:latin typeface="Arial" pitchFamily="34" charset="0"/>
            <a:cs typeface="Arial" pitchFamily="34" charset="0"/>
          </a:endParaRPr>
        </a:p>
      </dgm:t>
    </dgm:pt>
    <dgm:pt modelId="{63AAF8F6-49DE-48BD-B56C-0B29E04936A8}" type="pres">
      <dgm:prSet presAssocID="{3F3D2D2D-C99F-44FA-A302-056DA6E1B378}" presName="Name0" presStyleCnt="0">
        <dgm:presLayoutVars>
          <dgm:dir/>
          <dgm:animLvl val="lvl"/>
          <dgm:resizeHandles val="exact"/>
        </dgm:presLayoutVars>
      </dgm:prSet>
      <dgm:spPr/>
      <dgm:t>
        <a:bodyPr/>
        <a:lstStyle/>
        <a:p>
          <a:endParaRPr lang="ru-RU"/>
        </a:p>
      </dgm:t>
    </dgm:pt>
    <dgm:pt modelId="{7D5B9715-25A8-4259-B85E-29260F8C34BE}" type="pres">
      <dgm:prSet presAssocID="{11E1A8F5-1C27-41A2-B70C-7DB158B57424}" presName="composite" presStyleCnt="0"/>
      <dgm:spPr/>
    </dgm:pt>
    <dgm:pt modelId="{630A4363-E7F2-4F46-8E29-15BE7FA2126E}" type="pres">
      <dgm:prSet presAssocID="{11E1A8F5-1C27-41A2-B70C-7DB158B57424}" presName="parTx" presStyleLbl="alignNode1" presStyleIdx="0" presStyleCnt="3">
        <dgm:presLayoutVars>
          <dgm:chMax val="0"/>
          <dgm:chPref val="0"/>
          <dgm:bulletEnabled val="1"/>
        </dgm:presLayoutVars>
      </dgm:prSet>
      <dgm:spPr/>
      <dgm:t>
        <a:bodyPr/>
        <a:lstStyle/>
        <a:p>
          <a:endParaRPr lang="ru-RU"/>
        </a:p>
      </dgm:t>
    </dgm:pt>
    <dgm:pt modelId="{5CC291A1-98F3-47B7-954E-0E28D89A47B0}" type="pres">
      <dgm:prSet presAssocID="{11E1A8F5-1C27-41A2-B70C-7DB158B57424}" presName="desTx" presStyleLbl="alignAccFollowNode1" presStyleIdx="0" presStyleCnt="3">
        <dgm:presLayoutVars>
          <dgm:bulletEnabled val="1"/>
        </dgm:presLayoutVars>
      </dgm:prSet>
      <dgm:spPr/>
      <dgm:t>
        <a:bodyPr/>
        <a:lstStyle/>
        <a:p>
          <a:endParaRPr lang="ru-RU"/>
        </a:p>
      </dgm:t>
    </dgm:pt>
    <dgm:pt modelId="{16CCECD8-A4F8-4BA6-AF49-9BFE8A33DE89}" type="pres">
      <dgm:prSet presAssocID="{3863DD8C-9D33-4A6E-B8C4-0453E2912559}" presName="space" presStyleCnt="0"/>
      <dgm:spPr/>
    </dgm:pt>
    <dgm:pt modelId="{CC8E2656-75A9-475F-902C-EF5883FCC68E}" type="pres">
      <dgm:prSet presAssocID="{997B5072-A462-49C6-B9FA-3CF5A24FF927}" presName="composite" presStyleCnt="0"/>
      <dgm:spPr/>
    </dgm:pt>
    <dgm:pt modelId="{A607332F-6C33-4032-8405-3CAD9ECBBEF9}" type="pres">
      <dgm:prSet presAssocID="{997B5072-A462-49C6-B9FA-3CF5A24FF927}" presName="parTx" presStyleLbl="alignNode1" presStyleIdx="1" presStyleCnt="3">
        <dgm:presLayoutVars>
          <dgm:chMax val="0"/>
          <dgm:chPref val="0"/>
          <dgm:bulletEnabled val="1"/>
        </dgm:presLayoutVars>
      </dgm:prSet>
      <dgm:spPr/>
      <dgm:t>
        <a:bodyPr/>
        <a:lstStyle/>
        <a:p>
          <a:endParaRPr lang="ru-RU"/>
        </a:p>
      </dgm:t>
    </dgm:pt>
    <dgm:pt modelId="{045AAD8D-931C-4C7A-B34F-844137B91EF4}" type="pres">
      <dgm:prSet presAssocID="{997B5072-A462-49C6-B9FA-3CF5A24FF927}" presName="desTx" presStyleLbl="alignAccFollowNode1" presStyleIdx="1" presStyleCnt="3">
        <dgm:presLayoutVars>
          <dgm:bulletEnabled val="1"/>
        </dgm:presLayoutVars>
      </dgm:prSet>
      <dgm:spPr/>
      <dgm:t>
        <a:bodyPr/>
        <a:lstStyle/>
        <a:p>
          <a:endParaRPr lang="ru-RU"/>
        </a:p>
      </dgm:t>
    </dgm:pt>
    <dgm:pt modelId="{AE6E1E60-7628-4FDF-B2BC-E137A400D5EA}" type="pres">
      <dgm:prSet presAssocID="{A36F0293-167A-4C00-8182-286DFC20215E}" presName="space" presStyleCnt="0"/>
      <dgm:spPr/>
    </dgm:pt>
    <dgm:pt modelId="{50B7B26F-342E-45B8-89B1-3AC838AC0E73}" type="pres">
      <dgm:prSet presAssocID="{B254693C-5955-4028-BB97-FCAC9BB580E7}" presName="composite" presStyleCnt="0"/>
      <dgm:spPr/>
    </dgm:pt>
    <dgm:pt modelId="{57F1EDFB-2EFA-4128-93B0-3BB768FD0D86}" type="pres">
      <dgm:prSet presAssocID="{B254693C-5955-4028-BB97-FCAC9BB580E7}" presName="parTx" presStyleLbl="alignNode1" presStyleIdx="2" presStyleCnt="3">
        <dgm:presLayoutVars>
          <dgm:chMax val="0"/>
          <dgm:chPref val="0"/>
          <dgm:bulletEnabled val="1"/>
        </dgm:presLayoutVars>
      </dgm:prSet>
      <dgm:spPr/>
      <dgm:t>
        <a:bodyPr/>
        <a:lstStyle/>
        <a:p>
          <a:endParaRPr lang="ru-RU"/>
        </a:p>
      </dgm:t>
    </dgm:pt>
    <dgm:pt modelId="{790B7FE9-BA14-418B-BD1C-DD635C2210FA}" type="pres">
      <dgm:prSet presAssocID="{B254693C-5955-4028-BB97-FCAC9BB580E7}" presName="desTx" presStyleLbl="alignAccFollowNode1" presStyleIdx="2" presStyleCnt="3">
        <dgm:presLayoutVars>
          <dgm:bulletEnabled val="1"/>
        </dgm:presLayoutVars>
      </dgm:prSet>
      <dgm:spPr/>
      <dgm:t>
        <a:bodyPr/>
        <a:lstStyle/>
        <a:p>
          <a:endParaRPr lang="ru-RU"/>
        </a:p>
      </dgm:t>
    </dgm:pt>
  </dgm:ptLst>
  <dgm:cxnLst>
    <dgm:cxn modelId="{EB0AE087-F52D-4B7C-B198-EF5E84F88E0D}" srcId="{3F3D2D2D-C99F-44FA-A302-056DA6E1B378}" destId="{11E1A8F5-1C27-41A2-B70C-7DB158B57424}" srcOrd="0" destOrd="0" parTransId="{BC751852-3D0B-4ED6-8098-D652D5796A3C}" sibTransId="{3863DD8C-9D33-4A6E-B8C4-0453E2912559}"/>
    <dgm:cxn modelId="{F7591FF8-84E3-4F0D-A892-5AAD06106848}" srcId="{997B5072-A462-49C6-B9FA-3CF5A24FF927}" destId="{7D0FF34E-8B6F-4F79-817A-E6E12EBBBDF4}" srcOrd="0" destOrd="0" parTransId="{76A25010-2577-4242-A2DD-81628710893D}" sibTransId="{F06850B0-782F-468C-A00F-F6717E4FD109}"/>
    <dgm:cxn modelId="{4FDEDF8C-A690-4022-8128-A024700CFEBF}" type="presOf" srcId="{B254693C-5955-4028-BB97-FCAC9BB580E7}" destId="{57F1EDFB-2EFA-4128-93B0-3BB768FD0D86}" srcOrd="0" destOrd="0" presId="urn:microsoft.com/office/officeart/2005/8/layout/hList1"/>
    <dgm:cxn modelId="{24995F48-2C81-41FD-8196-A0B2DC3358C9}" srcId="{3F3D2D2D-C99F-44FA-A302-056DA6E1B378}" destId="{997B5072-A462-49C6-B9FA-3CF5A24FF927}" srcOrd="1" destOrd="0" parTransId="{3F4C16FE-C189-45B1-B2B9-DFA3628EB592}" sibTransId="{A36F0293-167A-4C00-8182-286DFC20215E}"/>
    <dgm:cxn modelId="{2F0C0A7F-A597-4ED4-8A9D-FC28D8DB17E8}" srcId="{11E1A8F5-1C27-41A2-B70C-7DB158B57424}" destId="{EBEAB32A-1390-4883-9B2C-F591AFD50FF1}" srcOrd="1" destOrd="0" parTransId="{59130378-B667-4E71-BA1B-DFF50408D2EC}" sibTransId="{0923F08A-8C15-487A-990B-4525544E73E4}"/>
    <dgm:cxn modelId="{B9EEAE2B-4CA9-4086-9A3D-DBC5684AB295}" srcId="{B254693C-5955-4028-BB97-FCAC9BB580E7}" destId="{FD3C8472-E505-4CE9-8047-4BFBBBC7015C}" srcOrd="1" destOrd="0" parTransId="{AAF7945C-6027-4B8D-B5AB-FDA7EAA06B34}" sibTransId="{39A53665-F78D-4539-AA63-8A270097B7E5}"/>
    <dgm:cxn modelId="{8F9EADA0-FD53-4B19-9BF8-15D88826EF5E}" type="presOf" srcId="{EBEAB32A-1390-4883-9B2C-F591AFD50FF1}" destId="{5CC291A1-98F3-47B7-954E-0E28D89A47B0}" srcOrd="0" destOrd="1" presId="urn:microsoft.com/office/officeart/2005/8/layout/hList1"/>
    <dgm:cxn modelId="{6F2F4D92-4C7B-47DA-94F1-5FB2169DE1A8}" type="presOf" srcId="{C614FFA8-E40D-46F1-B4CC-261949ED1293}" destId="{5CC291A1-98F3-47B7-954E-0E28D89A47B0}" srcOrd="0" destOrd="3" presId="urn:microsoft.com/office/officeart/2005/8/layout/hList1"/>
    <dgm:cxn modelId="{40E40902-8F69-4FD4-9D70-3AE35E45A50C}" type="presOf" srcId="{7D0FF34E-8B6F-4F79-817A-E6E12EBBBDF4}" destId="{045AAD8D-931C-4C7A-B34F-844137B91EF4}" srcOrd="0" destOrd="0" presId="urn:microsoft.com/office/officeart/2005/8/layout/hList1"/>
    <dgm:cxn modelId="{F3509D30-CBF0-4F74-8074-8D7F5FC663C0}" srcId="{11E1A8F5-1C27-41A2-B70C-7DB158B57424}" destId="{C614FFA8-E40D-46F1-B4CC-261949ED1293}" srcOrd="3" destOrd="0" parTransId="{2E5B0F97-6117-4659-B4F9-ACA58997569B}" sibTransId="{FE3F4F1E-06C6-4555-A374-2F713F67325D}"/>
    <dgm:cxn modelId="{1E64B5BF-A3C5-4A75-B810-9DDF71E24482}" srcId="{B254693C-5955-4028-BB97-FCAC9BB580E7}" destId="{71C1FDDF-B090-4BEF-A935-427B4BF8581E}" srcOrd="0" destOrd="0" parTransId="{EF9AB23C-10CE-4163-9E41-0461BB4E4D53}" sibTransId="{4A7C72CD-D370-4C96-A782-D22AEBC979F0}"/>
    <dgm:cxn modelId="{A7A21A4C-7805-4720-A7B1-E96608B986A3}" type="presOf" srcId="{71C1FDDF-B090-4BEF-A935-427B4BF8581E}" destId="{790B7FE9-BA14-418B-BD1C-DD635C2210FA}" srcOrd="0" destOrd="0" presId="urn:microsoft.com/office/officeart/2005/8/layout/hList1"/>
    <dgm:cxn modelId="{975FE97F-5583-4D2D-9D99-45B645DACFEE}" srcId="{997B5072-A462-49C6-B9FA-3CF5A24FF927}" destId="{B419FE9B-C99F-4E2A-89B5-82894BF90E67}" srcOrd="2" destOrd="0" parTransId="{7BA4C4D3-CA2A-49BC-B55C-9CC094C543DD}" sibTransId="{DFBF0534-0527-4C05-8922-A2DC31974A19}"/>
    <dgm:cxn modelId="{B24B8920-FE77-4A51-9E02-B4EF132D1A01}" srcId="{3F3D2D2D-C99F-44FA-A302-056DA6E1B378}" destId="{B254693C-5955-4028-BB97-FCAC9BB580E7}" srcOrd="2" destOrd="0" parTransId="{A3367AEE-0391-4B67-A955-5EDC00EB4BA2}" sibTransId="{F8DAF5D0-0240-4009-9CD2-9DA79A866F75}"/>
    <dgm:cxn modelId="{3A53D32B-362B-4E35-8A82-C258A00067AA}" srcId="{11E1A8F5-1C27-41A2-B70C-7DB158B57424}" destId="{6AE484B4-6D8F-4D15-B861-C3D9CE702F1D}" srcOrd="2" destOrd="0" parTransId="{70D17B7F-D6F6-4467-9252-C03677987F87}" sibTransId="{5A270C0B-B8F3-48B3-BC6A-06811E303832}"/>
    <dgm:cxn modelId="{0E70AE16-9D18-4AB6-A081-DF304D48BF2D}" type="presOf" srcId="{B419FE9B-C99F-4E2A-89B5-82894BF90E67}" destId="{045AAD8D-931C-4C7A-B34F-844137B91EF4}" srcOrd="0" destOrd="2" presId="urn:microsoft.com/office/officeart/2005/8/layout/hList1"/>
    <dgm:cxn modelId="{84AB6C99-25C2-487F-B22B-CC18FDD0DAD5}" type="presOf" srcId="{6AE484B4-6D8F-4D15-B861-C3D9CE702F1D}" destId="{5CC291A1-98F3-47B7-954E-0E28D89A47B0}" srcOrd="0" destOrd="2" presId="urn:microsoft.com/office/officeart/2005/8/layout/hList1"/>
    <dgm:cxn modelId="{48B3E2F1-D26B-4CC3-8282-7DC1DD425D8E}" type="presOf" srcId="{88BD064C-8ABD-4853-827E-C2D89F7D6F43}" destId="{5CC291A1-98F3-47B7-954E-0E28D89A47B0}" srcOrd="0" destOrd="0" presId="urn:microsoft.com/office/officeart/2005/8/layout/hList1"/>
    <dgm:cxn modelId="{32CABED6-C856-4064-8403-B9AFFD089B4E}" type="presOf" srcId="{FD3C8472-E505-4CE9-8047-4BFBBBC7015C}" destId="{790B7FE9-BA14-418B-BD1C-DD635C2210FA}" srcOrd="0" destOrd="1" presId="urn:microsoft.com/office/officeart/2005/8/layout/hList1"/>
    <dgm:cxn modelId="{35A13D3E-1AA8-41B9-AB1F-C8AFF6314AF4}" type="presOf" srcId="{997B5072-A462-49C6-B9FA-3CF5A24FF927}" destId="{A607332F-6C33-4032-8405-3CAD9ECBBEF9}" srcOrd="0" destOrd="0" presId="urn:microsoft.com/office/officeart/2005/8/layout/hList1"/>
    <dgm:cxn modelId="{BFD310C1-74A7-4089-9DE2-9BE0E85E6D27}" type="presOf" srcId="{3F3D2D2D-C99F-44FA-A302-056DA6E1B378}" destId="{63AAF8F6-49DE-48BD-B56C-0B29E04936A8}" srcOrd="0" destOrd="0" presId="urn:microsoft.com/office/officeart/2005/8/layout/hList1"/>
    <dgm:cxn modelId="{594892C6-15EA-4F84-9574-CF3F41040BF3}" type="presOf" srcId="{11E1A8F5-1C27-41A2-B70C-7DB158B57424}" destId="{630A4363-E7F2-4F46-8E29-15BE7FA2126E}" srcOrd="0" destOrd="0" presId="urn:microsoft.com/office/officeart/2005/8/layout/hList1"/>
    <dgm:cxn modelId="{3FD7E249-E104-4AE2-8BEA-86C42D0BA566}" type="presOf" srcId="{EB58A8C6-90AA-4371-88E8-1D3FD0A977D7}" destId="{045AAD8D-931C-4C7A-B34F-844137B91EF4}" srcOrd="0" destOrd="1" presId="urn:microsoft.com/office/officeart/2005/8/layout/hList1"/>
    <dgm:cxn modelId="{91F6B76F-AB74-4937-B299-71416BFFEF31}" srcId="{11E1A8F5-1C27-41A2-B70C-7DB158B57424}" destId="{88BD064C-8ABD-4853-827E-C2D89F7D6F43}" srcOrd="0" destOrd="0" parTransId="{3479666E-4DD3-45C3-959C-BCDE97C8F9A6}" sibTransId="{B850C73F-B56F-4889-9A89-C1B7C5D16D88}"/>
    <dgm:cxn modelId="{FBF314B7-A4D2-4002-AA44-8CEE97644A36}" srcId="{997B5072-A462-49C6-B9FA-3CF5A24FF927}" destId="{EB58A8C6-90AA-4371-88E8-1D3FD0A977D7}" srcOrd="1" destOrd="0" parTransId="{42DEF806-2029-4EE4-9008-377B2E89A555}" sibTransId="{51C2C577-6A1C-4E98-8678-D5D1C30B1F17}"/>
    <dgm:cxn modelId="{CA0B2A81-ADA2-4534-BFAF-2E14A385E83F}" type="presParOf" srcId="{63AAF8F6-49DE-48BD-B56C-0B29E04936A8}" destId="{7D5B9715-25A8-4259-B85E-29260F8C34BE}" srcOrd="0" destOrd="0" presId="urn:microsoft.com/office/officeart/2005/8/layout/hList1"/>
    <dgm:cxn modelId="{99697F52-780A-4DE3-891D-1776E9405EA6}" type="presParOf" srcId="{7D5B9715-25A8-4259-B85E-29260F8C34BE}" destId="{630A4363-E7F2-4F46-8E29-15BE7FA2126E}" srcOrd="0" destOrd="0" presId="urn:microsoft.com/office/officeart/2005/8/layout/hList1"/>
    <dgm:cxn modelId="{7BCE42B5-DA64-414C-B3F6-D32F99B88869}" type="presParOf" srcId="{7D5B9715-25A8-4259-B85E-29260F8C34BE}" destId="{5CC291A1-98F3-47B7-954E-0E28D89A47B0}" srcOrd="1" destOrd="0" presId="urn:microsoft.com/office/officeart/2005/8/layout/hList1"/>
    <dgm:cxn modelId="{9FDE8DDF-4E5F-461D-8554-A5D641EA1C38}" type="presParOf" srcId="{63AAF8F6-49DE-48BD-B56C-0B29E04936A8}" destId="{16CCECD8-A4F8-4BA6-AF49-9BFE8A33DE89}" srcOrd="1" destOrd="0" presId="urn:microsoft.com/office/officeart/2005/8/layout/hList1"/>
    <dgm:cxn modelId="{ACFD77D6-A30A-4DCD-891C-A798440A794A}" type="presParOf" srcId="{63AAF8F6-49DE-48BD-B56C-0B29E04936A8}" destId="{CC8E2656-75A9-475F-902C-EF5883FCC68E}" srcOrd="2" destOrd="0" presId="urn:microsoft.com/office/officeart/2005/8/layout/hList1"/>
    <dgm:cxn modelId="{B5109E33-086C-49F6-9A7B-3481077FDB5F}" type="presParOf" srcId="{CC8E2656-75A9-475F-902C-EF5883FCC68E}" destId="{A607332F-6C33-4032-8405-3CAD9ECBBEF9}" srcOrd="0" destOrd="0" presId="urn:microsoft.com/office/officeart/2005/8/layout/hList1"/>
    <dgm:cxn modelId="{D568E044-9D43-441D-9142-7D83114FF2BA}" type="presParOf" srcId="{CC8E2656-75A9-475F-902C-EF5883FCC68E}" destId="{045AAD8D-931C-4C7A-B34F-844137B91EF4}" srcOrd="1" destOrd="0" presId="urn:microsoft.com/office/officeart/2005/8/layout/hList1"/>
    <dgm:cxn modelId="{109A3F1F-27D7-4B79-A0AA-4A056A9BB606}" type="presParOf" srcId="{63AAF8F6-49DE-48BD-B56C-0B29E04936A8}" destId="{AE6E1E60-7628-4FDF-B2BC-E137A400D5EA}" srcOrd="3" destOrd="0" presId="urn:microsoft.com/office/officeart/2005/8/layout/hList1"/>
    <dgm:cxn modelId="{F9F39988-3D8E-4E04-B143-6A1F603F758E}" type="presParOf" srcId="{63AAF8F6-49DE-48BD-B56C-0B29E04936A8}" destId="{50B7B26F-342E-45B8-89B1-3AC838AC0E73}" srcOrd="4" destOrd="0" presId="urn:microsoft.com/office/officeart/2005/8/layout/hList1"/>
    <dgm:cxn modelId="{94F0C8F9-7D9F-4B73-A9A5-330C02CB3188}" type="presParOf" srcId="{50B7B26F-342E-45B8-89B1-3AC838AC0E73}" destId="{57F1EDFB-2EFA-4128-93B0-3BB768FD0D86}" srcOrd="0" destOrd="0" presId="urn:microsoft.com/office/officeart/2005/8/layout/hList1"/>
    <dgm:cxn modelId="{58FA6385-4094-4F7B-B364-580822BEA036}" type="presParOf" srcId="{50B7B26F-342E-45B8-89B1-3AC838AC0E73}" destId="{790B7FE9-BA14-418B-BD1C-DD635C2210F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676113C-B9F7-4B84-805D-067271FCFE1B}"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ru-RU"/>
        </a:p>
      </dgm:t>
    </dgm:pt>
    <dgm:pt modelId="{40CD4288-BC29-4D54-988B-7FF864568AAD}">
      <dgm:prSet phldrT="[Текст]" custT="1"/>
      <dgm:spPr/>
      <dgm:t>
        <a:bodyPr/>
        <a:lstStyle/>
        <a:p>
          <a:r>
            <a:rPr lang="ru-RU" sz="1000" b="1" dirty="0" smtClean="0">
              <a:latin typeface="Arial" pitchFamily="34" charset="0"/>
              <a:cs typeface="Arial" pitchFamily="34" charset="0"/>
            </a:rPr>
            <a:t>часть иностранных товаров для переработки, не подвергшихся операциям по переработке</a:t>
          </a:r>
          <a:endParaRPr lang="ru-RU" sz="1000" b="1" dirty="0">
            <a:latin typeface="Arial" pitchFamily="34" charset="0"/>
            <a:cs typeface="Arial" pitchFamily="34" charset="0"/>
          </a:endParaRPr>
        </a:p>
      </dgm:t>
    </dgm:pt>
    <dgm:pt modelId="{02012D10-738A-466D-A91F-3EB7887498C3}">
      <dgm:prSet phldrT="[Текст]" custT="1"/>
      <dgm:spPr/>
      <dgm:t>
        <a:bodyPr anchor="t"/>
        <a:lstStyle/>
        <a:p>
          <a:r>
            <a:rPr lang="ru-RU" sz="1400" b="1" dirty="0" smtClean="0">
              <a:latin typeface="Arial" pitchFamily="34" charset="0"/>
              <a:cs typeface="Arial" pitchFamily="34" charset="0"/>
            </a:rPr>
            <a:t>Остатки</a:t>
          </a:r>
          <a:r>
            <a:rPr lang="ru-RU" sz="1000" b="1" dirty="0" smtClean="0">
              <a:latin typeface="Arial" pitchFamily="34" charset="0"/>
              <a:cs typeface="Arial" pitchFamily="34" charset="0"/>
            </a:rPr>
            <a:t> </a:t>
          </a:r>
          <a:endParaRPr lang="ru-RU" sz="1000" b="1" dirty="0">
            <a:latin typeface="Arial" pitchFamily="34" charset="0"/>
            <a:cs typeface="Arial" pitchFamily="34" charset="0"/>
          </a:endParaRPr>
        </a:p>
      </dgm:t>
    </dgm:pt>
    <dgm:pt modelId="{01EE99A0-D947-4D08-AA6D-FC4F61722BE1}" type="sibTrans" cxnId="{0CC4D45C-555D-42F4-A70A-1BA7008CDCC4}">
      <dgm:prSet/>
      <dgm:spPr/>
      <dgm:t>
        <a:bodyPr/>
        <a:lstStyle/>
        <a:p>
          <a:endParaRPr lang="ru-RU" sz="1000" b="1">
            <a:latin typeface="Arial" pitchFamily="34" charset="0"/>
            <a:cs typeface="Arial" pitchFamily="34" charset="0"/>
          </a:endParaRPr>
        </a:p>
      </dgm:t>
    </dgm:pt>
    <dgm:pt modelId="{1D0F9DCA-BDA7-472C-BC4E-258D8C197784}" type="parTrans" cxnId="{0CC4D45C-555D-42F4-A70A-1BA7008CDCC4}">
      <dgm:prSet/>
      <dgm:spPr/>
      <dgm:t>
        <a:bodyPr/>
        <a:lstStyle/>
        <a:p>
          <a:endParaRPr lang="ru-RU" sz="1000" b="1">
            <a:latin typeface="Arial" pitchFamily="34" charset="0"/>
            <a:cs typeface="Arial" pitchFamily="34" charset="0"/>
          </a:endParaRPr>
        </a:p>
      </dgm:t>
    </dgm:pt>
    <dgm:pt modelId="{E65D0F5A-0A7B-4967-9EC4-9FA5B6C888D0}" type="sibTrans" cxnId="{B6E5476B-4D24-447C-A81C-7B9B778BCA56}">
      <dgm:prSet/>
      <dgm:spPr/>
      <dgm:t>
        <a:bodyPr/>
        <a:lstStyle/>
        <a:p>
          <a:endParaRPr lang="ru-RU" sz="1000" b="1">
            <a:latin typeface="Arial" pitchFamily="34" charset="0"/>
            <a:cs typeface="Arial" pitchFamily="34" charset="0"/>
          </a:endParaRPr>
        </a:p>
      </dgm:t>
    </dgm:pt>
    <dgm:pt modelId="{E0E7A7FD-AE71-4625-B23E-512C757CD5F5}" type="parTrans" cxnId="{B6E5476B-4D24-447C-A81C-7B9B778BCA56}">
      <dgm:prSet/>
      <dgm:spPr/>
      <dgm:t>
        <a:bodyPr/>
        <a:lstStyle/>
        <a:p>
          <a:endParaRPr lang="ru-RU" sz="1000" b="1">
            <a:latin typeface="Arial" pitchFamily="34" charset="0"/>
            <a:cs typeface="Arial" pitchFamily="34" charset="0"/>
          </a:endParaRPr>
        </a:p>
      </dgm:t>
    </dgm:pt>
    <dgm:pt modelId="{B02B86CA-ED26-4A24-86AE-AF4731A3BBA0}">
      <dgm:prSet phldrT="[Текст]" custT="1"/>
      <dgm:spPr/>
      <dgm:t>
        <a:bodyPr/>
        <a:lstStyle/>
        <a:p>
          <a:r>
            <a:rPr lang="ru-RU" sz="1000" b="1" dirty="0" smtClean="0">
              <a:latin typeface="Arial" pitchFamily="34" charset="0"/>
              <a:cs typeface="Arial" pitchFamily="34" charset="0"/>
            </a:rPr>
            <a:t>товары, образовавшиеся в результате переработки иностранных товаров и не являющиеся продуктами переработки</a:t>
          </a:r>
          <a:endParaRPr lang="ru-RU" sz="1000" b="1" dirty="0">
            <a:latin typeface="Arial" pitchFamily="34" charset="0"/>
            <a:cs typeface="Arial" pitchFamily="34" charset="0"/>
          </a:endParaRPr>
        </a:p>
      </dgm:t>
    </dgm:pt>
    <dgm:pt modelId="{8F70E9EF-C8F2-489B-A8A5-FB5993569044}">
      <dgm:prSet phldrT="[Текст]" custT="1"/>
      <dgm:spPr/>
      <dgm:t>
        <a:bodyPr anchor="t"/>
        <a:lstStyle/>
        <a:p>
          <a:r>
            <a:rPr lang="ru-RU" sz="1400" b="1" dirty="0" smtClean="0">
              <a:latin typeface="Arial" pitchFamily="34" charset="0"/>
              <a:cs typeface="Arial" pitchFamily="34" charset="0"/>
            </a:rPr>
            <a:t>Отходы</a:t>
          </a:r>
          <a:r>
            <a:rPr lang="ru-RU" sz="1000" b="1" dirty="0" smtClean="0">
              <a:latin typeface="Arial" pitchFamily="34" charset="0"/>
              <a:cs typeface="Arial" pitchFamily="34" charset="0"/>
            </a:rPr>
            <a:t> </a:t>
          </a:r>
          <a:endParaRPr lang="ru-RU" sz="1000" b="1" dirty="0">
            <a:latin typeface="Arial" pitchFamily="34" charset="0"/>
            <a:cs typeface="Arial" pitchFamily="34" charset="0"/>
          </a:endParaRPr>
        </a:p>
      </dgm:t>
    </dgm:pt>
    <dgm:pt modelId="{F707C2F1-6AA5-4B8F-B559-840D28723400}" type="sibTrans" cxnId="{353502D9-6B65-4F4E-A582-BD2732EB15CC}">
      <dgm:prSet/>
      <dgm:spPr/>
      <dgm:t>
        <a:bodyPr/>
        <a:lstStyle/>
        <a:p>
          <a:endParaRPr lang="ru-RU" sz="1000" b="1">
            <a:latin typeface="Arial" pitchFamily="34" charset="0"/>
            <a:cs typeface="Arial" pitchFamily="34" charset="0"/>
          </a:endParaRPr>
        </a:p>
      </dgm:t>
    </dgm:pt>
    <dgm:pt modelId="{5EE36016-EC89-4F63-866F-605E8526D86A}" type="parTrans" cxnId="{353502D9-6B65-4F4E-A582-BD2732EB15CC}">
      <dgm:prSet/>
      <dgm:spPr/>
      <dgm:t>
        <a:bodyPr/>
        <a:lstStyle/>
        <a:p>
          <a:endParaRPr lang="ru-RU" sz="1000" b="1">
            <a:latin typeface="Arial" pitchFamily="34" charset="0"/>
            <a:cs typeface="Arial" pitchFamily="34" charset="0"/>
          </a:endParaRPr>
        </a:p>
      </dgm:t>
    </dgm:pt>
    <dgm:pt modelId="{84055B30-ACED-4C9D-B898-7A385AD8887C}" type="sibTrans" cxnId="{3C706FD1-4545-4B91-AC9B-9906849C51E2}">
      <dgm:prSet/>
      <dgm:spPr/>
      <dgm:t>
        <a:bodyPr/>
        <a:lstStyle/>
        <a:p>
          <a:endParaRPr lang="ru-RU" sz="1000" b="1">
            <a:latin typeface="Arial" pitchFamily="34" charset="0"/>
            <a:cs typeface="Arial" pitchFamily="34" charset="0"/>
          </a:endParaRPr>
        </a:p>
      </dgm:t>
    </dgm:pt>
    <dgm:pt modelId="{E2386C45-21BA-4A6D-AAEC-1582A84D3264}" type="parTrans" cxnId="{3C706FD1-4545-4B91-AC9B-9906849C51E2}">
      <dgm:prSet/>
      <dgm:spPr/>
      <dgm:t>
        <a:bodyPr/>
        <a:lstStyle/>
        <a:p>
          <a:endParaRPr lang="ru-RU" sz="1000" b="1">
            <a:latin typeface="Arial" pitchFamily="34" charset="0"/>
            <a:cs typeface="Arial" pitchFamily="34" charset="0"/>
          </a:endParaRPr>
        </a:p>
      </dgm:t>
    </dgm:pt>
    <dgm:pt modelId="{9F3AA8E2-7CBC-4CAD-9D39-8E4E12116946}">
      <dgm:prSet phldrT="[Текст]" custT="1"/>
      <dgm:spPr/>
      <dgm:t>
        <a:bodyPr/>
        <a:lstStyle/>
        <a:p>
          <a:r>
            <a:rPr lang="ru-RU" sz="1000" b="1" dirty="0" smtClean="0">
              <a:latin typeface="Arial" pitchFamily="34" charset="0"/>
              <a:cs typeface="Arial" pitchFamily="34" charset="0"/>
            </a:rPr>
            <a:t>товарная продукция, полученная в результате переработки иностранных товаров и являющаяся целью применения ТП </a:t>
          </a:r>
          <a:endParaRPr lang="ru-RU" sz="1000" b="1" dirty="0">
            <a:latin typeface="Arial" pitchFamily="34" charset="0"/>
            <a:cs typeface="Arial" pitchFamily="34" charset="0"/>
          </a:endParaRPr>
        </a:p>
      </dgm:t>
    </dgm:pt>
    <dgm:pt modelId="{78D68B30-2F45-4603-B2C0-F8151592F618}">
      <dgm:prSet phldrT="[Текст]" custT="1"/>
      <dgm:spPr/>
      <dgm:t>
        <a:bodyPr anchor="t"/>
        <a:lstStyle/>
        <a:p>
          <a:r>
            <a:rPr lang="ru-RU" sz="1400" b="1" dirty="0" smtClean="0">
              <a:latin typeface="Arial" pitchFamily="34" charset="0"/>
              <a:cs typeface="Arial" pitchFamily="34" charset="0"/>
            </a:rPr>
            <a:t>Продукты переработки</a:t>
          </a:r>
          <a:endParaRPr lang="ru-RU" sz="1400" b="1" dirty="0">
            <a:latin typeface="Arial" pitchFamily="34" charset="0"/>
            <a:cs typeface="Arial" pitchFamily="34" charset="0"/>
          </a:endParaRPr>
        </a:p>
      </dgm:t>
    </dgm:pt>
    <dgm:pt modelId="{83F57513-D966-4F79-B41F-81A631427963}" type="sibTrans" cxnId="{743EAA98-A1D8-4164-BFEF-8120CF520151}">
      <dgm:prSet/>
      <dgm:spPr/>
      <dgm:t>
        <a:bodyPr/>
        <a:lstStyle/>
        <a:p>
          <a:endParaRPr lang="ru-RU" sz="1000" b="1">
            <a:latin typeface="Arial" pitchFamily="34" charset="0"/>
            <a:cs typeface="Arial" pitchFamily="34" charset="0"/>
          </a:endParaRPr>
        </a:p>
      </dgm:t>
    </dgm:pt>
    <dgm:pt modelId="{96721E90-2779-4A67-AC0F-B47100741648}" type="parTrans" cxnId="{743EAA98-A1D8-4164-BFEF-8120CF520151}">
      <dgm:prSet/>
      <dgm:spPr/>
      <dgm:t>
        <a:bodyPr/>
        <a:lstStyle/>
        <a:p>
          <a:endParaRPr lang="ru-RU" sz="1000" b="1">
            <a:latin typeface="Arial" pitchFamily="34" charset="0"/>
            <a:cs typeface="Arial" pitchFamily="34" charset="0"/>
          </a:endParaRPr>
        </a:p>
      </dgm:t>
    </dgm:pt>
    <dgm:pt modelId="{CEEA13AF-2925-42F0-A421-42D288FAE2D7}" type="sibTrans" cxnId="{0B788848-9A43-4FD7-8C0E-6C08F18CDCEB}">
      <dgm:prSet/>
      <dgm:spPr/>
      <dgm:t>
        <a:bodyPr/>
        <a:lstStyle/>
        <a:p>
          <a:endParaRPr lang="ru-RU" sz="1000" b="1">
            <a:latin typeface="Arial" pitchFamily="34" charset="0"/>
            <a:cs typeface="Arial" pitchFamily="34" charset="0"/>
          </a:endParaRPr>
        </a:p>
      </dgm:t>
    </dgm:pt>
    <dgm:pt modelId="{BF676455-58A6-4236-BD89-A1DE7B20ABB0}" type="parTrans" cxnId="{0B788848-9A43-4FD7-8C0E-6C08F18CDCEB}">
      <dgm:prSet/>
      <dgm:spPr/>
      <dgm:t>
        <a:bodyPr/>
        <a:lstStyle/>
        <a:p>
          <a:endParaRPr lang="ru-RU" sz="1000" b="1">
            <a:latin typeface="Arial" pitchFamily="34" charset="0"/>
            <a:cs typeface="Arial" pitchFamily="34" charset="0"/>
          </a:endParaRPr>
        </a:p>
      </dgm:t>
    </dgm:pt>
    <dgm:pt modelId="{A6048273-AC22-4698-8A0E-EF153B215087}">
      <dgm:prSet phldrT="[Текст]" custT="1"/>
      <dgm:spPr/>
      <dgm:t>
        <a:bodyPr/>
        <a:lstStyle/>
        <a:p>
          <a:r>
            <a:rPr lang="ru-RU" sz="1000" b="1" dirty="0" smtClean="0">
              <a:latin typeface="Arial" pitchFamily="34" charset="0"/>
              <a:cs typeface="Arial" pitchFamily="34" charset="0"/>
            </a:rPr>
            <a:t>подлежат помещению под таможенную процедуру реэкспорта или иную ТП </a:t>
          </a:r>
          <a:endParaRPr lang="ru-RU" sz="1000" b="1" dirty="0">
            <a:latin typeface="Arial" pitchFamily="34" charset="0"/>
            <a:cs typeface="Arial" pitchFamily="34" charset="0"/>
          </a:endParaRPr>
        </a:p>
      </dgm:t>
    </dgm:pt>
    <dgm:pt modelId="{B52EE463-4A1B-4F1A-9335-30CBF9C4F5E7}" type="sibTrans" cxnId="{C04FCC36-AECE-4EC5-A843-999FD959B269}">
      <dgm:prSet/>
      <dgm:spPr/>
      <dgm:t>
        <a:bodyPr/>
        <a:lstStyle/>
        <a:p>
          <a:endParaRPr lang="ru-RU" sz="1000" b="1">
            <a:latin typeface="Arial" pitchFamily="34" charset="0"/>
            <a:cs typeface="Arial" pitchFamily="34" charset="0"/>
          </a:endParaRPr>
        </a:p>
      </dgm:t>
    </dgm:pt>
    <dgm:pt modelId="{719DD882-85B7-4DDF-8823-DCF3616562B5}" type="parTrans" cxnId="{C04FCC36-AECE-4EC5-A843-999FD959B269}">
      <dgm:prSet/>
      <dgm:spPr/>
      <dgm:t>
        <a:bodyPr/>
        <a:lstStyle/>
        <a:p>
          <a:endParaRPr lang="ru-RU" sz="1000" b="1">
            <a:latin typeface="Arial" pitchFamily="34" charset="0"/>
            <a:cs typeface="Arial" pitchFamily="34" charset="0"/>
          </a:endParaRPr>
        </a:p>
      </dgm:t>
    </dgm:pt>
    <dgm:pt modelId="{C1081AF5-23E1-4FB4-8EB1-0977BAA9E7CD}">
      <dgm:prSet phldrT="[Текст]" custT="1"/>
      <dgm:spPr/>
      <dgm:t>
        <a:bodyPr/>
        <a:lstStyle/>
        <a:p>
          <a:r>
            <a:rPr lang="ru-RU" sz="1000" b="1" dirty="0" smtClean="0">
              <a:latin typeface="Arial" pitchFamily="34" charset="0"/>
              <a:cs typeface="Arial" pitchFamily="34" charset="0"/>
            </a:rPr>
            <a:t>подлежат помещению под ТП реэкспорта или иную ТП за исключением случая, когда переработаны в состояние, не пригодное для их дальнейшего коммерческого использования</a:t>
          </a:r>
          <a:endParaRPr lang="ru-RU" sz="1000" b="1" dirty="0">
            <a:latin typeface="Arial" pitchFamily="34" charset="0"/>
            <a:cs typeface="Arial" pitchFamily="34" charset="0"/>
          </a:endParaRPr>
        </a:p>
      </dgm:t>
    </dgm:pt>
    <dgm:pt modelId="{189B2255-911D-408C-8C8E-E1A4572E012B}" type="sibTrans" cxnId="{4AC5A81C-045C-4F94-AF03-FCBAA1DB40D6}">
      <dgm:prSet/>
      <dgm:spPr/>
      <dgm:t>
        <a:bodyPr/>
        <a:lstStyle/>
        <a:p>
          <a:endParaRPr lang="ru-RU" sz="1000" b="1">
            <a:latin typeface="Arial" pitchFamily="34" charset="0"/>
            <a:cs typeface="Arial" pitchFamily="34" charset="0"/>
          </a:endParaRPr>
        </a:p>
      </dgm:t>
    </dgm:pt>
    <dgm:pt modelId="{290E5AA7-E35B-43ED-8143-7DB10197D66D}" type="parTrans" cxnId="{4AC5A81C-045C-4F94-AF03-FCBAA1DB40D6}">
      <dgm:prSet/>
      <dgm:spPr/>
      <dgm:t>
        <a:bodyPr/>
        <a:lstStyle/>
        <a:p>
          <a:endParaRPr lang="ru-RU" sz="1000" b="1">
            <a:latin typeface="Arial" pitchFamily="34" charset="0"/>
            <a:cs typeface="Arial" pitchFamily="34" charset="0"/>
          </a:endParaRPr>
        </a:p>
      </dgm:t>
    </dgm:pt>
    <dgm:pt modelId="{BA00BBB6-4231-4A35-BEE2-9D67F155EA77}">
      <dgm:prSet phldrT="[Текст]" custT="1"/>
      <dgm:spPr/>
      <dgm:t>
        <a:bodyPr/>
        <a:lstStyle/>
        <a:p>
          <a:r>
            <a:rPr lang="ru-RU" sz="1000" b="1" dirty="0" smtClean="0">
              <a:latin typeface="Arial" pitchFamily="34" charset="0"/>
              <a:cs typeface="Arial" pitchFamily="34" charset="0"/>
            </a:rPr>
            <a:t>подлежат помещению под таможенную процедуру реэкспорта или выпуск для внутреннего потребления</a:t>
          </a:r>
          <a:endParaRPr lang="ru-RU" sz="1000" b="1" dirty="0">
            <a:latin typeface="Arial" pitchFamily="34" charset="0"/>
            <a:cs typeface="Arial" pitchFamily="34" charset="0"/>
          </a:endParaRPr>
        </a:p>
      </dgm:t>
    </dgm:pt>
    <dgm:pt modelId="{C7FBFC30-5542-43BF-9146-25DB714E6EB5}" type="sibTrans" cxnId="{F5F1D74E-F254-42E1-A6D2-E1FBE263C093}">
      <dgm:prSet/>
      <dgm:spPr/>
      <dgm:t>
        <a:bodyPr/>
        <a:lstStyle/>
        <a:p>
          <a:endParaRPr lang="ru-RU" sz="1000" b="1">
            <a:latin typeface="Arial" pitchFamily="34" charset="0"/>
            <a:cs typeface="Arial" pitchFamily="34" charset="0"/>
          </a:endParaRPr>
        </a:p>
      </dgm:t>
    </dgm:pt>
    <dgm:pt modelId="{EBBA4B95-CB35-49DD-A72A-BEBD54C8E488}" type="parTrans" cxnId="{F5F1D74E-F254-42E1-A6D2-E1FBE263C093}">
      <dgm:prSet/>
      <dgm:spPr/>
      <dgm:t>
        <a:bodyPr/>
        <a:lstStyle/>
        <a:p>
          <a:endParaRPr lang="ru-RU" sz="1000" b="1">
            <a:latin typeface="Arial" pitchFamily="34" charset="0"/>
            <a:cs typeface="Arial" pitchFamily="34" charset="0"/>
          </a:endParaRPr>
        </a:p>
      </dgm:t>
    </dgm:pt>
    <dgm:pt modelId="{31153302-3447-4810-A2B9-D7E6518FC6AF}">
      <dgm:prSet custT="1"/>
      <dgm:spPr/>
      <dgm:t>
        <a:bodyPr/>
        <a:lstStyle/>
        <a:p>
          <a:r>
            <a:rPr lang="ru-RU" sz="1000" b="1" dirty="0" smtClean="0">
              <a:latin typeface="Arial" pitchFamily="34" charset="0"/>
              <a:cs typeface="Arial" pitchFamily="34" charset="0"/>
            </a:rPr>
            <a:t>подлежат помещению под таможенные процедуры реимпорта или выпуска для внутреннего потребления</a:t>
          </a:r>
          <a:endParaRPr lang="ru-RU" sz="1000" b="1" dirty="0">
            <a:latin typeface="Arial" pitchFamily="34" charset="0"/>
            <a:cs typeface="Arial" pitchFamily="34" charset="0"/>
          </a:endParaRPr>
        </a:p>
      </dgm:t>
    </dgm:pt>
    <dgm:pt modelId="{4B63924E-6AAB-4B89-B5F2-7649414B482D}" type="parTrans" cxnId="{7894DED6-6AAF-4246-A029-1AC0A8817BFC}">
      <dgm:prSet/>
      <dgm:spPr/>
      <dgm:t>
        <a:bodyPr/>
        <a:lstStyle/>
        <a:p>
          <a:endParaRPr lang="ru-RU" sz="1000" b="1">
            <a:latin typeface="Arial" pitchFamily="34" charset="0"/>
            <a:cs typeface="Arial" pitchFamily="34" charset="0"/>
          </a:endParaRPr>
        </a:p>
      </dgm:t>
    </dgm:pt>
    <dgm:pt modelId="{9B1A79BE-0E81-4E71-923C-7F992920FBA2}" type="sibTrans" cxnId="{7894DED6-6AAF-4246-A029-1AC0A8817BFC}">
      <dgm:prSet/>
      <dgm:spPr/>
      <dgm:t>
        <a:bodyPr/>
        <a:lstStyle/>
        <a:p>
          <a:endParaRPr lang="ru-RU" sz="1000" b="1">
            <a:latin typeface="Arial" pitchFamily="34" charset="0"/>
            <a:cs typeface="Arial" pitchFamily="34" charset="0"/>
          </a:endParaRPr>
        </a:p>
      </dgm:t>
    </dgm:pt>
    <dgm:pt modelId="{552FB925-9C20-4D08-B722-6367C39A5C9C}">
      <dgm:prSet custT="1"/>
      <dgm:spPr/>
      <dgm:t>
        <a:bodyPr/>
        <a:lstStyle/>
        <a:p>
          <a:r>
            <a:rPr lang="ru-RU" sz="1000" b="1" dirty="0" smtClean="0">
              <a:latin typeface="Arial" pitchFamily="34" charset="0"/>
              <a:cs typeface="Arial" pitchFamily="34" charset="0"/>
            </a:rPr>
            <a:t>подлежат помещению под ТП реимпорта или иную ТП за исключением случая, когда переработаны в состояние, не пригодное для их дальнейшего коммерческого использования</a:t>
          </a:r>
          <a:endParaRPr lang="ru-RU" sz="1000" b="1" dirty="0">
            <a:latin typeface="Arial" pitchFamily="34" charset="0"/>
            <a:cs typeface="Arial" pitchFamily="34" charset="0"/>
          </a:endParaRPr>
        </a:p>
      </dgm:t>
    </dgm:pt>
    <dgm:pt modelId="{8A143811-F713-4E0C-8610-39C6FEF3A65E}" type="parTrans" cxnId="{3B8FA27A-BD73-4C13-986B-22F0E5F1FA88}">
      <dgm:prSet/>
      <dgm:spPr/>
      <dgm:t>
        <a:bodyPr/>
        <a:lstStyle/>
        <a:p>
          <a:endParaRPr lang="ru-RU" sz="1000" b="1">
            <a:latin typeface="Arial" pitchFamily="34" charset="0"/>
            <a:cs typeface="Arial" pitchFamily="34" charset="0"/>
          </a:endParaRPr>
        </a:p>
      </dgm:t>
    </dgm:pt>
    <dgm:pt modelId="{BB57E779-610A-4C9E-97CE-637CDE8D919B}" type="sibTrans" cxnId="{3B8FA27A-BD73-4C13-986B-22F0E5F1FA88}">
      <dgm:prSet/>
      <dgm:spPr/>
      <dgm:t>
        <a:bodyPr/>
        <a:lstStyle/>
        <a:p>
          <a:endParaRPr lang="ru-RU" sz="1000" b="1">
            <a:latin typeface="Arial" pitchFamily="34" charset="0"/>
            <a:cs typeface="Arial" pitchFamily="34" charset="0"/>
          </a:endParaRPr>
        </a:p>
      </dgm:t>
    </dgm:pt>
    <dgm:pt modelId="{D9B1DDDE-DCA4-4FA3-BBD0-99B5B1C566FF}">
      <dgm:prSet custT="1"/>
      <dgm:spPr/>
      <dgm:t>
        <a:bodyPr/>
        <a:lstStyle/>
        <a:p>
          <a:r>
            <a:rPr lang="ru-RU" sz="1000" b="1" dirty="0" smtClean="0">
              <a:latin typeface="Arial" pitchFamily="34" charset="0"/>
              <a:cs typeface="Arial" pitchFamily="34" charset="0"/>
            </a:rPr>
            <a:t>подлежат помещению под таможенную процедуру реимпорта или иную ТП </a:t>
          </a:r>
          <a:endParaRPr lang="ru-RU" sz="1000" b="1" dirty="0">
            <a:latin typeface="Arial" pitchFamily="34" charset="0"/>
            <a:cs typeface="Arial" pitchFamily="34" charset="0"/>
          </a:endParaRPr>
        </a:p>
      </dgm:t>
    </dgm:pt>
    <dgm:pt modelId="{506E5C12-BCC9-4AAB-A484-4180C9389F90}" type="parTrans" cxnId="{205C9CEE-66AF-41F7-972E-D5D8905EFD03}">
      <dgm:prSet/>
      <dgm:spPr/>
      <dgm:t>
        <a:bodyPr/>
        <a:lstStyle/>
        <a:p>
          <a:endParaRPr lang="ru-RU" sz="1000" b="1">
            <a:latin typeface="Arial" pitchFamily="34" charset="0"/>
            <a:cs typeface="Arial" pitchFamily="34" charset="0"/>
          </a:endParaRPr>
        </a:p>
      </dgm:t>
    </dgm:pt>
    <dgm:pt modelId="{E3971796-F88F-4BBA-AE63-7EAB9392CA34}" type="sibTrans" cxnId="{205C9CEE-66AF-41F7-972E-D5D8905EFD03}">
      <dgm:prSet/>
      <dgm:spPr/>
      <dgm:t>
        <a:bodyPr/>
        <a:lstStyle/>
        <a:p>
          <a:endParaRPr lang="ru-RU" sz="1000" b="1">
            <a:latin typeface="Arial" pitchFamily="34" charset="0"/>
            <a:cs typeface="Arial" pitchFamily="34" charset="0"/>
          </a:endParaRPr>
        </a:p>
      </dgm:t>
    </dgm:pt>
    <dgm:pt modelId="{6DF6070F-3F39-45AC-9B5C-401951996D4F}">
      <dgm:prSet custT="1"/>
      <dgm:spPr/>
      <dgm:t>
        <a:bodyPr/>
        <a:lstStyle/>
        <a:p>
          <a:r>
            <a:rPr lang="ru-RU" sz="1000" b="1" dirty="0" smtClean="0">
              <a:latin typeface="Arial" pitchFamily="34" charset="0"/>
              <a:cs typeface="Arial" pitchFamily="34" charset="0"/>
            </a:rPr>
            <a:t>подлежат помещению  под ТП выпуска для внутреннего потребления с уплатой ввозных таможенных пошлин по ставкам, применяемым к продуктам переработки.</a:t>
          </a:r>
          <a:endParaRPr lang="ru-RU" sz="1000" b="1" dirty="0">
            <a:latin typeface="Arial" pitchFamily="34" charset="0"/>
            <a:cs typeface="Arial" pitchFamily="34" charset="0"/>
          </a:endParaRPr>
        </a:p>
      </dgm:t>
    </dgm:pt>
    <dgm:pt modelId="{04B786B0-1E58-4901-8827-B013E666A4FC}" type="parTrans" cxnId="{B085D888-2464-4178-AC9E-1F1EEDDDDA60}">
      <dgm:prSet/>
      <dgm:spPr/>
      <dgm:t>
        <a:bodyPr/>
        <a:lstStyle/>
        <a:p>
          <a:endParaRPr lang="ru-RU"/>
        </a:p>
      </dgm:t>
    </dgm:pt>
    <dgm:pt modelId="{C1881047-9A3F-4CE8-9008-2F3D8518B1DD}" type="sibTrans" cxnId="{B085D888-2464-4178-AC9E-1F1EEDDDDA60}">
      <dgm:prSet/>
      <dgm:spPr/>
      <dgm:t>
        <a:bodyPr/>
        <a:lstStyle/>
        <a:p>
          <a:endParaRPr lang="ru-RU"/>
        </a:p>
      </dgm:t>
    </dgm:pt>
    <dgm:pt modelId="{B054ECD9-C001-42CA-83A1-C9F8974A67F0}">
      <dgm:prSet custT="1"/>
      <dgm:spPr/>
      <dgm:t>
        <a:bodyPr/>
        <a:lstStyle/>
        <a:p>
          <a:r>
            <a:rPr lang="ru-RU" sz="1000" b="1" dirty="0" smtClean="0">
              <a:latin typeface="Arial" pitchFamily="34" charset="0"/>
              <a:cs typeface="Arial" pitchFamily="34" charset="0"/>
            </a:rPr>
            <a:t>подлежат помещению под иную ТП, за исключением случая, когда переработаны в состояние, не пригодное для их дальнейшего коммерческого использования</a:t>
          </a:r>
          <a:endParaRPr lang="ru-RU" sz="1000" b="1" dirty="0">
            <a:latin typeface="Arial" pitchFamily="34" charset="0"/>
            <a:cs typeface="Arial" pitchFamily="34" charset="0"/>
          </a:endParaRPr>
        </a:p>
      </dgm:t>
    </dgm:pt>
    <dgm:pt modelId="{551F29A8-EE9F-4A63-980A-6856473B0D82}" type="parTrans" cxnId="{DA55D2DE-F026-416D-8EDC-27EE12E526F1}">
      <dgm:prSet/>
      <dgm:spPr/>
      <dgm:t>
        <a:bodyPr/>
        <a:lstStyle/>
        <a:p>
          <a:endParaRPr lang="ru-RU"/>
        </a:p>
      </dgm:t>
    </dgm:pt>
    <dgm:pt modelId="{34582C7E-303E-456B-891F-66A069148DD6}" type="sibTrans" cxnId="{DA55D2DE-F026-416D-8EDC-27EE12E526F1}">
      <dgm:prSet/>
      <dgm:spPr/>
      <dgm:t>
        <a:bodyPr/>
        <a:lstStyle/>
        <a:p>
          <a:endParaRPr lang="ru-RU"/>
        </a:p>
      </dgm:t>
    </dgm:pt>
    <dgm:pt modelId="{4244127F-1497-4024-B202-6AE1B0A8BA8C}">
      <dgm:prSet custT="1"/>
      <dgm:spPr/>
      <dgm:t>
        <a:bodyPr/>
        <a:lstStyle/>
        <a:p>
          <a:r>
            <a:rPr lang="ru-RU" sz="1000" b="1" dirty="0" smtClean="0">
              <a:latin typeface="Arial" pitchFamily="34" charset="0"/>
              <a:cs typeface="Arial" pitchFamily="34" charset="0"/>
            </a:rPr>
            <a:t>подлежат помещению под иную  ТП</a:t>
          </a:r>
          <a:endParaRPr lang="ru-RU" sz="1000" b="1" dirty="0">
            <a:latin typeface="Arial" pitchFamily="34" charset="0"/>
            <a:cs typeface="Arial" pitchFamily="34" charset="0"/>
          </a:endParaRPr>
        </a:p>
      </dgm:t>
    </dgm:pt>
    <dgm:pt modelId="{43D029DF-FCAF-46D9-B22E-97A36FD43A8A}" type="parTrans" cxnId="{E41328F8-805D-4592-9774-E3AB29B43FE8}">
      <dgm:prSet/>
      <dgm:spPr/>
      <dgm:t>
        <a:bodyPr/>
        <a:lstStyle/>
        <a:p>
          <a:endParaRPr lang="ru-RU"/>
        </a:p>
      </dgm:t>
    </dgm:pt>
    <dgm:pt modelId="{FE940434-1F5D-4F8B-9932-A109056F0A33}" type="sibTrans" cxnId="{E41328F8-805D-4592-9774-E3AB29B43FE8}">
      <dgm:prSet/>
      <dgm:spPr/>
      <dgm:t>
        <a:bodyPr/>
        <a:lstStyle/>
        <a:p>
          <a:endParaRPr lang="ru-RU"/>
        </a:p>
      </dgm:t>
    </dgm:pt>
    <dgm:pt modelId="{F5586E1A-43B5-4DC7-BF8E-B9A59C57FC74}" type="pres">
      <dgm:prSet presAssocID="{3676113C-B9F7-4B84-805D-067271FCFE1B}" presName="theList" presStyleCnt="0">
        <dgm:presLayoutVars>
          <dgm:dir/>
          <dgm:animLvl val="lvl"/>
          <dgm:resizeHandles val="exact"/>
        </dgm:presLayoutVars>
      </dgm:prSet>
      <dgm:spPr/>
      <dgm:t>
        <a:bodyPr/>
        <a:lstStyle/>
        <a:p>
          <a:endParaRPr lang="ru-RU"/>
        </a:p>
      </dgm:t>
    </dgm:pt>
    <dgm:pt modelId="{B3AA2ACB-0C80-4840-8394-498D21D53C2F}" type="pres">
      <dgm:prSet presAssocID="{78D68B30-2F45-4603-B2C0-F8151592F618}" presName="compNode" presStyleCnt="0"/>
      <dgm:spPr/>
    </dgm:pt>
    <dgm:pt modelId="{65371057-A9F8-4A6E-98AF-765A65213207}" type="pres">
      <dgm:prSet presAssocID="{78D68B30-2F45-4603-B2C0-F8151592F618}" presName="aNode" presStyleLbl="bgShp" presStyleIdx="0" presStyleCnt="3"/>
      <dgm:spPr/>
      <dgm:t>
        <a:bodyPr/>
        <a:lstStyle/>
        <a:p>
          <a:endParaRPr lang="ru-RU"/>
        </a:p>
      </dgm:t>
    </dgm:pt>
    <dgm:pt modelId="{40AF4EBD-BEEE-466D-9DCF-98FA3A008323}" type="pres">
      <dgm:prSet presAssocID="{78D68B30-2F45-4603-B2C0-F8151592F618}" presName="textNode" presStyleLbl="bgShp" presStyleIdx="0" presStyleCnt="3"/>
      <dgm:spPr/>
      <dgm:t>
        <a:bodyPr/>
        <a:lstStyle/>
        <a:p>
          <a:endParaRPr lang="ru-RU"/>
        </a:p>
      </dgm:t>
    </dgm:pt>
    <dgm:pt modelId="{BC69DFE0-ADDA-4CA8-B327-F121DE7DE55A}" type="pres">
      <dgm:prSet presAssocID="{78D68B30-2F45-4603-B2C0-F8151592F618}" presName="compChildNode" presStyleCnt="0"/>
      <dgm:spPr/>
    </dgm:pt>
    <dgm:pt modelId="{61A07E03-274F-468E-BE5F-EB092ADC3BE0}" type="pres">
      <dgm:prSet presAssocID="{78D68B30-2F45-4603-B2C0-F8151592F618}" presName="theInnerList" presStyleCnt="0"/>
      <dgm:spPr/>
    </dgm:pt>
    <dgm:pt modelId="{238BDF96-03F7-41D7-B1C9-9AF508499436}" type="pres">
      <dgm:prSet presAssocID="{9F3AA8E2-7CBC-4CAD-9D39-8E4E12116946}" presName="childNode" presStyleLbl="node1" presStyleIdx="0" presStyleCnt="12" custLinFactY="-131177" custLinFactNeighborX="1585" custLinFactNeighborY="-200000">
        <dgm:presLayoutVars>
          <dgm:bulletEnabled val="1"/>
        </dgm:presLayoutVars>
      </dgm:prSet>
      <dgm:spPr/>
      <dgm:t>
        <a:bodyPr/>
        <a:lstStyle/>
        <a:p>
          <a:endParaRPr lang="ru-RU"/>
        </a:p>
      </dgm:t>
    </dgm:pt>
    <dgm:pt modelId="{7134036F-ECDA-42BA-9A3C-5CA88BDF1C43}" type="pres">
      <dgm:prSet presAssocID="{9F3AA8E2-7CBC-4CAD-9D39-8E4E12116946}" presName="aSpace2" presStyleCnt="0"/>
      <dgm:spPr/>
    </dgm:pt>
    <dgm:pt modelId="{5095EF8A-10C8-4C70-A4FD-029240658BF9}" type="pres">
      <dgm:prSet presAssocID="{BA00BBB6-4231-4A35-BEE2-9D67F155EA77}" presName="childNode" presStyleLbl="node1" presStyleIdx="1" presStyleCnt="12" custLinFactY="-87696" custLinFactNeighborX="-1954" custLinFactNeighborY="-100000">
        <dgm:presLayoutVars>
          <dgm:bulletEnabled val="1"/>
        </dgm:presLayoutVars>
      </dgm:prSet>
      <dgm:spPr/>
      <dgm:t>
        <a:bodyPr/>
        <a:lstStyle/>
        <a:p>
          <a:endParaRPr lang="ru-RU"/>
        </a:p>
      </dgm:t>
    </dgm:pt>
    <dgm:pt modelId="{9088852A-ED98-47A6-84CC-92A3EB5465CA}" type="pres">
      <dgm:prSet presAssocID="{BA00BBB6-4231-4A35-BEE2-9D67F155EA77}" presName="aSpace2" presStyleCnt="0"/>
      <dgm:spPr/>
    </dgm:pt>
    <dgm:pt modelId="{0ABF9074-649E-47E2-A600-B019ED745B15}" type="pres">
      <dgm:prSet presAssocID="{31153302-3447-4810-A2B9-D7E6518FC6AF}" presName="childNode" presStyleLbl="node1" presStyleIdx="2" presStyleCnt="12" custLinFactY="-25989" custLinFactNeighborX="-1954" custLinFactNeighborY="-100000">
        <dgm:presLayoutVars>
          <dgm:bulletEnabled val="1"/>
        </dgm:presLayoutVars>
      </dgm:prSet>
      <dgm:spPr/>
      <dgm:t>
        <a:bodyPr/>
        <a:lstStyle/>
        <a:p>
          <a:endParaRPr lang="ru-RU"/>
        </a:p>
      </dgm:t>
    </dgm:pt>
    <dgm:pt modelId="{6169FD60-82B6-4890-A4FD-0F17AD419C31}" type="pres">
      <dgm:prSet presAssocID="{31153302-3447-4810-A2B9-D7E6518FC6AF}" presName="aSpace2" presStyleCnt="0"/>
      <dgm:spPr/>
    </dgm:pt>
    <dgm:pt modelId="{B79B939E-7A96-43AB-9487-2DD29D363D03}" type="pres">
      <dgm:prSet presAssocID="{6DF6070F-3F39-45AC-9B5C-401951996D4F}" presName="childNode" presStyleLbl="node1" presStyleIdx="3" presStyleCnt="12" custLinFactY="8042" custLinFactNeighborX="-1954" custLinFactNeighborY="100000">
        <dgm:presLayoutVars>
          <dgm:bulletEnabled val="1"/>
        </dgm:presLayoutVars>
      </dgm:prSet>
      <dgm:spPr/>
      <dgm:t>
        <a:bodyPr/>
        <a:lstStyle/>
        <a:p>
          <a:endParaRPr lang="ru-RU"/>
        </a:p>
      </dgm:t>
    </dgm:pt>
    <dgm:pt modelId="{AF925DCA-1E7F-423F-AF3A-74A287CAE75F}" type="pres">
      <dgm:prSet presAssocID="{78D68B30-2F45-4603-B2C0-F8151592F618}" presName="aSpace" presStyleCnt="0"/>
      <dgm:spPr/>
    </dgm:pt>
    <dgm:pt modelId="{F17014EC-C27F-482F-B64A-C7AC3C65F226}" type="pres">
      <dgm:prSet presAssocID="{8F70E9EF-C8F2-489B-A8A5-FB5993569044}" presName="compNode" presStyleCnt="0"/>
      <dgm:spPr/>
    </dgm:pt>
    <dgm:pt modelId="{F351D38E-C624-4537-A100-7F986295F635}" type="pres">
      <dgm:prSet presAssocID="{8F70E9EF-C8F2-489B-A8A5-FB5993569044}" presName="aNode" presStyleLbl="bgShp" presStyleIdx="1" presStyleCnt="3"/>
      <dgm:spPr/>
      <dgm:t>
        <a:bodyPr/>
        <a:lstStyle/>
        <a:p>
          <a:endParaRPr lang="ru-RU"/>
        </a:p>
      </dgm:t>
    </dgm:pt>
    <dgm:pt modelId="{6C69DF41-9889-4C11-BAF3-A76AF9E07F67}" type="pres">
      <dgm:prSet presAssocID="{8F70E9EF-C8F2-489B-A8A5-FB5993569044}" presName="textNode" presStyleLbl="bgShp" presStyleIdx="1" presStyleCnt="3"/>
      <dgm:spPr/>
      <dgm:t>
        <a:bodyPr/>
        <a:lstStyle/>
        <a:p>
          <a:endParaRPr lang="ru-RU"/>
        </a:p>
      </dgm:t>
    </dgm:pt>
    <dgm:pt modelId="{7A161793-7438-48D2-BF89-962C4DE5B948}" type="pres">
      <dgm:prSet presAssocID="{8F70E9EF-C8F2-489B-A8A5-FB5993569044}" presName="compChildNode" presStyleCnt="0"/>
      <dgm:spPr/>
    </dgm:pt>
    <dgm:pt modelId="{548B2246-C5C2-4BB6-849B-3B62189F55D0}" type="pres">
      <dgm:prSet presAssocID="{8F70E9EF-C8F2-489B-A8A5-FB5993569044}" presName="theInnerList" presStyleCnt="0"/>
      <dgm:spPr/>
    </dgm:pt>
    <dgm:pt modelId="{4F131C2E-EAC9-4136-8522-29F103F8C9F4}" type="pres">
      <dgm:prSet presAssocID="{B02B86CA-ED26-4A24-86AE-AF4731A3BBA0}" presName="childNode" presStyleLbl="node1" presStyleIdx="4" presStyleCnt="12" custLinFactY="-129417" custLinFactNeighborY="-200000">
        <dgm:presLayoutVars>
          <dgm:bulletEnabled val="1"/>
        </dgm:presLayoutVars>
      </dgm:prSet>
      <dgm:spPr/>
      <dgm:t>
        <a:bodyPr/>
        <a:lstStyle/>
        <a:p>
          <a:endParaRPr lang="ru-RU"/>
        </a:p>
      </dgm:t>
    </dgm:pt>
    <dgm:pt modelId="{A21DCA35-F61F-4B9A-88AE-AFB3883EF6FD}" type="pres">
      <dgm:prSet presAssocID="{B02B86CA-ED26-4A24-86AE-AF4731A3BBA0}" presName="aSpace2" presStyleCnt="0"/>
      <dgm:spPr/>
    </dgm:pt>
    <dgm:pt modelId="{BE9608F7-6C2E-4216-B5A7-F6E26BEEF8B3}" type="pres">
      <dgm:prSet presAssocID="{C1081AF5-23E1-4FB4-8EB1-0977BAA9E7CD}" presName="childNode" presStyleLbl="node1" presStyleIdx="5" presStyleCnt="12" custScaleX="141349" custLinFactY="-87696" custLinFactNeighborX="1585" custLinFactNeighborY="-100000">
        <dgm:presLayoutVars>
          <dgm:bulletEnabled val="1"/>
        </dgm:presLayoutVars>
      </dgm:prSet>
      <dgm:spPr/>
      <dgm:t>
        <a:bodyPr/>
        <a:lstStyle/>
        <a:p>
          <a:endParaRPr lang="ru-RU"/>
        </a:p>
      </dgm:t>
    </dgm:pt>
    <dgm:pt modelId="{CB2ECBB1-9FA8-4BC5-8662-E9712DEDAF4A}" type="pres">
      <dgm:prSet presAssocID="{C1081AF5-23E1-4FB4-8EB1-0977BAA9E7CD}" presName="aSpace2" presStyleCnt="0"/>
      <dgm:spPr/>
    </dgm:pt>
    <dgm:pt modelId="{C4106573-1550-4DFB-9340-1C3661FA1E4E}" type="pres">
      <dgm:prSet presAssocID="{552FB925-9C20-4D08-B722-6367C39A5C9C}" presName="childNode" presStyleLbl="node1" presStyleIdx="6" presStyleCnt="12" custScaleX="152166" custLinFactY="-25989" custLinFactNeighborX="5043" custLinFactNeighborY="-100000">
        <dgm:presLayoutVars>
          <dgm:bulletEnabled val="1"/>
        </dgm:presLayoutVars>
      </dgm:prSet>
      <dgm:spPr/>
      <dgm:t>
        <a:bodyPr/>
        <a:lstStyle/>
        <a:p>
          <a:endParaRPr lang="ru-RU"/>
        </a:p>
      </dgm:t>
    </dgm:pt>
    <dgm:pt modelId="{5571F086-6FD2-4078-AC53-CB5DCCB1FB9A}" type="pres">
      <dgm:prSet presAssocID="{552FB925-9C20-4D08-B722-6367C39A5C9C}" presName="aSpace2" presStyleCnt="0"/>
      <dgm:spPr/>
    </dgm:pt>
    <dgm:pt modelId="{E19549E1-9F69-4B11-9C7F-FA70DB8F4D05}" type="pres">
      <dgm:prSet presAssocID="{B054ECD9-C001-42CA-83A1-C9F8974A67F0}" presName="childNode" presStyleLbl="node1" presStyleIdx="7" presStyleCnt="12" custScaleX="148239" custLinFactY="8042" custLinFactNeighborX="5491" custLinFactNeighborY="100000">
        <dgm:presLayoutVars>
          <dgm:bulletEnabled val="1"/>
        </dgm:presLayoutVars>
      </dgm:prSet>
      <dgm:spPr/>
      <dgm:t>
        <a:bodyPr/>
        <a:lstStyle/>
        <a:p>
          <a:endParaRPr lang="ru-RU"/>
        </a:p>
      </dgm:t>
    </dgm:pt>
    <dgm:pt modelId="{B0E7BCEB-A7F8-468B-8AED-60E9D3A67285}" type="pres">
      <dgm:prSet presAssocID="{8F70E9EF-C8F2-489B-A8A5-FB5993569044}" presName="aSpace" presStyleCnt="0"/>
      <dgm:spPr/>
    </dgm:pt>
    <dgm:pt modelId="{57C5B39B-B8F6-457D-8011-D95D257B952F}" type="pres">
      <dgm:prSet presAssocID="{02012D10-738A-466D-A91F-3EB7887498C3}" presName="compNode" presStyleCnt="0"/>
      <dgm:spPr/>
    </dgm:pt>
    <dgm:pt modelId="{069AE6E8-40FF-417E-A013-79A3636A9682}" type="pres">
      <dgm:prSet presAssocID="{02012D10-738A-466D-A91F-3EB7887498C3}" presName="aNode" presStyleLbl="bgShp" presStyleIdx="2" presStyleCnt="3"/>
      <dgm:spPr/>
      <dgm:t>
        <a:bodyPr/>
        <a:lstStyle/>
        <a:p>
          <a:endParaRPr lang="ru-RU"/>
        </a:p>
      </dgm:t>
    </dgm:pt>
    <dgm:pt modelId="{FBAC6D3B-0DC2-43FE-A414-4E2D7C189289}" type="pres">
      <dgm:prSet presAssocID="{02012D10-738A-466D-A91F-3EB7887498C3}" presName="textNode" presStyleLbl="bgShp" presStyleIdx="2" presStyleCnt="3"/>
      <dgm:spPr/>
      <dgm:t>
        <a:bodyPr/>
        <a:lstStyle/>
        <a:p>
          <a:endParaRPr lang="ru-RU"/>
        </a:p>
      </dgm:t>
    </dgm:pt>
    <dgm:pt modelId="{9ABBEBE3-F187-4EA5-B9E7-246A119DE74A}" type="pres">
      <dgm:prSet presAssocID="{02012D10-738A-466D-A91F-3EB7887498C3}" presName="compChildNode" presStyleCnt="0"/>
      <dgm:spPr/>
    </dgm:pt>
    <dgm:pt modelId="{3B82F2A2-834B-4BEC-B9DE-9CFEB64C3D3F}" type="pres">
      <dgm:prSet presAssocID="{02012D10-738A-466D-A91F-3EB7887498C3}" presName="theInnerList" presStyleCnt="0"/>
      <dgm:spPr/>
    </dgm:pt>
    <dgm:pt modelId="{28039597-0855-4061-A28A-2F2E2A977404}" type="pres">
      <dgm:prSet presAssocID="{40CD4288-BC29-4D54-988B-7FF864568AAD}" presName="childNode" presStyleLbl="node1" presStyleIdx="8" presStyleCnt="12" custLinFactY="-129417" custLinFactNeighborY="-200000">
        <dgm:presLayoutVars>
          <dgm:bulletEnabled val="1"/>
        </dgm:presLayoutVars>
      </dgm:prSet>
      <dgm:spPr/>
      <dgm:t>
        <a:bodyPr/>
        <a:lstStyle/>
        <a:p>
          <a:endParaRPr lang="ru-RU"/>
        </a:p>
      </dgm:t>
    </dgm:pt>
    <dgm:pt modelId="{0D14C956-C9E9-47E1-871B-52908CC1F743}" type="pres">
      <dgm:prSet presAssocID="{40CD4288-BC29-4D54-988B-7FF864568AAD}" presName="aSpace2" presStyleCnt="0"/>
      <dgm:spPr/>
    </dgm:pt>
    <dgm:pt modelId="{A6B49225-1EEA-4F18-A0B7-841CCCC1B63A}" type="pres">
      <dgm:prSet presAssocID="{A6048273-AC22-4698-8A0E-EF153B215087}" presName="childNode" presStyleLbl="node1" presStyleIdx="9" presStyleCnt="12" custLinFactY="-87696" custLinFactNeighborX="1585" custLinFactNeighborY="-100000">
        <dgm:presLayoutVars>
          <dgm:bulletEnabled val="1"/>
        </dgm:presLayoutVars>
      </dgm:prSet>
      <dgm:spPr/>
      <dgm:t>
        <a:bodyPr/>
        <a:lstStyle/>
        <a:p>
          <a:endParaRPr lang="ru-RU"/>
        </a:p>
      </dgm:t>
    </dgm:pt>
    <dgm:pt modelId="{EF685918-6077-4CEC-A12F-0EC3FE1B8C94}" type="pres">
      <dgm:prSet presAssocID="{A6048273-AC22-4698-8A0E-EF153B215087}" presName="aSpace2" presStyleCnt="0"/>
      <dgm:spPr/>
    </dgm:pt>
    <dgm:pt modelId="{1856EDCC-6C7C-48C4-B016-FE22375C4F2D}" type="pres">
      <dgm:prSet presAssocID="{D9B1DDDE-DCA4-4FA3-BBD0-99B5B1C566FF}" presName="childNode" presStyleLbl="node1" presStyleIdx="10" presStyleCnt="12" custLinFactY="-27070" custLinFactNeighborX="1585" custLinFactNeighborY="-100000">
        <dgm:presLayoutVars>
          <dgm:bulletEnabled val="1"/>
        </dgm:presLayoutVars>
      </dgm:prSet>
      <dgm:spPr/>
      <dgm:t>
        <a:bodyPr/>
        <a:lstStyle/>
        <a:p>
          <a:endParaRPr lang="ru-RU"/>
        </a:p>
      </dgm:t>
    </dgm:pt>
    <dgm:pt modelId="{3A0FBCF0-6752-494E-A034-06CB9D80CC7D}" type="pres">
      <dgm:prSet presAssocID="{D9B1DDDE-DCA4-4FA3-BBD0-99B5B1C566FF}" presName="aSpace2" presStyleCnt="0"/>
      <dgm:spPr/>
    </dgm:pt>
    <dgm:pt modelId="{5BD403E7-5D63-4E71-AA69-93E12E85B800}" type="pres">
      <dgm:prSet presAssocID="{4244127F-1497-4024-B202-6AE1B0A8BA8C}" presName="childNode" presStyleLbl="node1" presStyleIdx="11" presStyleCnt="12" custLinFactY="8042" custLinFactNeighborX="1585" custLinFactNeighborY="100000">
        <dgm:presLayoutVars>
          <dgm:bulletEnabled val="1"/>
        </dgm:presLayoutVars>
      </dgm:prSet>
      <dgm:spPr/>
      <dgm:t>
        <a:bodyPr/>
        <a:lstStyle/>
        <a:p>
          <a:endParaRPr lang="ru-RU"/>
        </a:p>
      </dgm:t>
    </dgm:pt>
  </dgm:ptLst>
  <dgm:cxnLst>
    <dgm:cxn modelId="{353502D9-6B65-4F4E-A582-BD2732EB15CC}" srcId="{3676113C-B9F7-4B84-805D-067271FCFE1B}" destId="{8F70E9EF-C8F2-489B-A8A5-FB5993569044}" srcOrd="1" destOrd="0" parTransId="{5EE36016-EC89-4F63-866F-605E8526D86A}" sibTransId="{F707C2F1-6AA5-4B8F-B559-840D28723400}"/>
    <dgm:cxn modelId="{0B788848-9A43-4FD7-8C0E-6C08F18CDCEB}" srcId="{78D68B30-2F45-4603-B2C0-F8151592F618}" destId="{9F3AA8E2-7CBC-4CAD-9D39-8E4E12116946}" srcOrd="0" destOrd="0" parTransId="{BF676455-58A6-4236-BD89-A1DE7B20ABB0}" sibTransId="{CEEA13AF-2925-42F0-A421-42D288FAE2D7}"/>
    <dgm:cxn modelId="{A4A007B6-AFC5-4E78-AD05-487A83C4252F}" type="presOf" srcId="{3676113C-B9F7-4B84-805D-067271FCFE1B}" destId="{F5586E1A-43B5-4DC7-BF8E-B9A59C57FC74}" srcOrd="0" destOrd="0" presId="urn:microsoft.com/office/officeart/2005/8/layout/lProcess2"/>
    <dgm:cxn modelId="{B4EC36CB-35DF-4B36-837A-CD18450F7277}" type="presOf" srcId="{B054ECD9-C001-42CA-83A1-C9F8974A67F0}" destId="{E19549E1-9F69-4B11-9C7F-FA70DB8F4D05}" srcOrd="0" destOrd="0" presId="urn:microsoft.com/office/officeart/2005/8/layout/lProcess2"/>
    <dgm:cxn modelId="{DA55D2DE-F026-416D-8EDC-27EE12E526F1}" srcId="{8F70E9EF-C8F2-489B-A8A5-FB5993569044}" destId="{B054ECD9-C001-42CA-83A1-C9F8974A67F0}" srcOrd="3" destOrd="0" parTransId="{551F29A8-EE9F-4A63-980A-6856473B0D82}" sibTransId="{34582C7E-303E-456B-891F-66A069148DD6}"/>
    <dgm:cxn modelId="{7894DED6-6AAF-4246-A029-1AC0A8817BFC}" srcId="{78D68B30-2F45-4603-B2C0-F8151592F618}" destId="{31153302-3447-4810-A2B9-D7E6518FC6AF}" srcOrd="2" destOrd="0" parTransId="{4B63924E-6AAB-4B89-B5F2-7649414B482D}" sibTransId="{9B1A79BE-0E81-4E71-923C-7F992920FBA2}"/>
    <dgm:cxn modelId="{37272A7D-9C5F-494D-939E-79B51A6EE244}" type="presOf" srcId="{8F70E9EF-C8F2-489B-A8A5-FB5993569044}" destId="{6C69DF41-9889-4C11-BAF3-A76AF9E07F67}" srcOrd="1" destOrd="0" presId="urn:microsoft.com/office/officeart/2005/8/layout/lProcess2"/>
    <dgm:cxn modelId="{33833C5B-EE82-4870-AC68-038A5C796C11}" type="presOf" srcId="{78D68B30-2F45-4603-B2C0-F8151592F618}" destId="{65371057-A9F8-4A6E-98AF-765A65213207}" srcOrd="0" destOrd="0" presId="urn:microsoft.com/office/officeart/2005/8/layout/lProcess2"/>
    <dgm:cxn modelId="{E41328F8-805D-4592-9774-E3AB29B43FE8}" srcId="{02012D10-738A-466D-A91F-3EB7887498C3}" destId="{4244127F-1497-4024-B202-6AE1B0A8BA8C}" srcOrd="3" destOrd="0" parTransId="{43D029DF-FCAF-46D9-B22E-97A36FD43A8A}" sibTransId="{FE940434-1F5D-4F8B-9932-A109056F0A33}"/>
    <dgm:cxn modelId="{B085D888-2464-4178-AC9E-1F1EEDDDDA60}" srcId="{78D68B30-2F45-4603-B2C0-F8151592F618}" destId="{6DF6070F-3F39-45AC-9B5C-401951996D4F}" srcOrd="3" destOrd="0" parTransId="{04B786B0-1E58-4901-8827-B013E666A4FC}" sibTransId="{C1881047-9A3F-4CE8-9008-2F3D8518B1DD}"/>
    <dgm:cxn modelId="{205C9CEE-66AF-41F7-972E-D5D8905EFD03}" srcId="{02012D10-738A-466D-A91F-3EB7887498C3}" destId="{D9B1DDDE-DCA4-4FA3-BBD0-99B5B1C566FF}" srcOrd="2" destOrd="0" parTransId="{506E5C12-BCC9-4AAB-A484-4180C9389F90}" sibTransId="{E3971796-F88F-4BBA-AE63-7EAB9392CA34}"/>
    <dgm:cxn modelId="{A0143C48-5BD4-44FE-ADDF-76213006FDFE}" type="presOf" srcId="{40CD4288-BC29-4D54-988B-7FF864568AAD}" destId="{28039597-0855-4061-A28A-2F2E2A977404}" srcOrd="0" destOrd="0" presId="urn:microsoft.com/office/officeart/2005/8/layout/lProcess2"/>
    <dgm:cxn modelId="{C0CBC1BA-D950-4412-82E2-1615145BC771}" type="presOf" srcId="{78D68B30-2F45-4603-B2C0-F8151592F618}" destId="{40AF4EBD-BEEE-466D-9DCF-98FA3A008323}" srcOrd="1" destOrd="0" presId="urn:microsoft.com/office/officeart/2005/8/layout/lProcess2"/>
    <dgm:cxn modelId="{B6A62F41-8EF4-4CF5-93F0-EB66E465E1F4}" type="presOf" srcId="{6DF6070F-3F39-45AC-9B5C-401951996D4F}" destId="{B79B939E-7A96-43AB-9487-2DD29D363D03}" srcOrd="0" destOrd="0" presId="urn:microsoft.com/office/officeart/2005/8/layout/lProcess2"/>
    <dgm:cxn modelId="{E5376258-F1E9-4A85-A346-1CDEB26CD8ED}" type="presOf" srcId="{552FB925-9C20-4D08-B722-6367C39A5C9C}" destId="{C4106573-1550-4DFB-9340-1C3661FA1E4E}" srcOrd="0" destOrd="0" presId="urn:microsoft.com/office/officeart/2005/8/layout/lProcess2"/>
    <dgm:cxn modelId="{782CFE2D-5692-4582-B628-26F8C4ADA9E7}" type="presOf" srcId="{02012D10-738A-466D-A91F-3EB7887498C3}" destId="{069AE6E8-40FF-417E-A013-79A3636A9682}" srcOrd="0" destOrd="0" presId="urn:microsoft.com/office/officeart/2005/8/layout/lProcess2"/>
    <dgm:cxn modelId="{40FE47A1-F33A-4578-B9D5-61CA62A64FFC}" type="presOf" srcId="{BA00BBB6-4231-4A35-BEE2-9D67F155EA77}" destId="{5095EF8A-10C8-4C70-A4FD-029240658BF9}" srcOrd="0" destOrd="0" presId="urn:microsoft.com/office/officeart/2005/8/layout/lProcess2"/>
    <dgm:cxn modelId="{CB0453AF-7F49-4DCB-9C22-E5139C07EA97}" type="presOf" srcId="{31153302-3447-4810-A2B9-D7E6518FC6AF}" destId="{0ABF9074-649E-47E2-A600-B019ED745B15}" srcOrd="0" destOrd="0" presId="urn:microsoft.com/office/officeart/2005/8/layout/lProcess2"/>
    <dgm:cxn modelId="{213BA19E-BDE9-4B34-86FF-767A0C330079}" type="presOf" srcId="{C1081AF5-23E1-4FB4-8EB1-0977BAA9E7CD}" destId="{BE9608F7-6C2E-4216-B5A7-F6E26BEEF8B3}" srcOrd="0" destOrd="0" presId="urn:microsoft.com/office/officeart/2005/8/layout/lProcess2"/>
    <dgm:cxn modelId="{F4F7F645-05F9-450E-8083-BF05F0C0C841}" type="presOf" srcId="{D9B1DDDE-DCA4-4FA3-BBD0-99B5B1C566FF}" destId="{1856EDCC-6C7C-48C4-B016-FE22375C4F2D}" srcOrd="0" destOrd="0" presId="urn:microsoft.com/office/officeart/2005/8/layout/lProcess2"/>
    <dgm:cxn modelId="{3C706FD1-4545-4B91-AC9B-9906849C51E2}" srcId="{8F70E9EF-C8F2-489B-A8A5-FB5993569044}" destId="{B02B86CA-ED26-4A24-86AE-AF4731A3BBA0}" srcOrd="0" destOrd="0" parTransId="{E2386C45-21BA-4A6D-AAEC-1582A84D3264}" sibTransId="{84055B30-ACED-4C9D-B898-7A385AD8887C}"/>
    <dgm:cxn modelId="{3B8FA27A-BD73-4C13-986B-22F0E5F1FA88}" srcId="{8F70E9EF-C8F2-489B-A8A5-FB5993569044}" destId="{552FB925-9C20-4D08-B722-6367C39A5C9C}" srcOrd="2" destOrd="0" parTransId="{8A143811-F713-4E0C-8610-39C6FEF3A65E}" sibTransId="{BB57E779-610A-4C9E-97CE-637CDE8D919B}"/>
    <dgm:cxn modelId="{F5F1D74E-F254-42E1-A6D2-E1FBE263C093}" srcId="{78D68B30-2F45-4603-B2C0-F8151592F618}" destId="{BA00BBB6-4231-4A35-BEE2-9D67F155EA77}" srcOrd="1" destOrd="0" parTransId="{EBBA4B95-CB35-49DD-A72A-BEBD54C8E488}" sibTransId="{C7FBFC30-5542-43BF-9146-25DB714E6EB5}"/>
    <dgm:cxn modelId="{743EAA98-A1D8-4164-BFEF-8120CF520151}" srcId="{3676113C-B9F7-4B84-805D-067271FCFE1B}" destId="{78D68B30-2F45-4603-B2C0-F8151592F618}" srcOrd="0" destOrd="0" parTransId="{96721E90-2779-4A67-AC0F-B47100741648}" sibTransId="{83F57513-D966-4F79-B41F-81A631427963}"/>
    <dgm:cxn modelId="{941D1F42-AE15-4EC1-BA2A-7C24698B7051}" type="presOf" srcId="{9F3AA8E2-7CBC-4CAD-9D39-8E4E12116946}" destId="{238BDF96-03F7-41D7-B1C9-9AF508499436}" srcOrd="0" destOrd="0" presId="urn:microsoft.com/office/officeart/2005/8/layout/lProcess2"/>
    <dgm:cxn modelId="{B6E5476B-4D24-447C-A81C-7B9B778BCA56}" srcId="{02012D10-738A-466D-A91F-3EB7887498C3}" destId="{40CD4288-BC29-4D54-988B-7FF864568AAD}" srcOrd="0" destOrd="0" parTransId="{E0E7A7FD-AE71-4625-B23E-512C757CD5F5}" sibTransId="{E65D0F5A-0A7B-4967-9EC4-9FA5B6C888D0}"/>
    <dgm:cxn modelId="{0CC4D45C-555D-42F4-A70A-1BA7008CDCC4}" srcId="{3676113C-B9F7-4B84-805D-067271FCFE1B}" destId="{02012D10-738A-466D-A91F-3EB7887498C3}" srcOrd="2" destOrd="0" parTransId="{1D0F9DCA-BDA7-472C-BC4E-258D8C197784}" sibTransId="{01EE99A0-D947-4D08-AA6D-FC4F61722BE1}"/>
    <dgm:cxn modelId="{C04FCC36-AECE-4EC5-A843-999FD959B269}" srcId="{02012D10-738A-466D-A91F-3EB7887498C3}" destId="{A6048273-AC22-4698-8A0E-EF153B215087}" srcOrd="1" destOrd="0" parTransId="{719DD882-85B7-4DDF-8823-DCF3616562B5}" sibTransId="{B52EE463-4A1B-4F1A-9335-30CBF9C4F5E7}"/>
    <dgm:cxn modelId="{98BB5A28-87AF-4CB5-BCD2-9A8E0B5ACD7E}" type="presOf" srcId="{8F70E9EF-C8F2-489B-A8A5-FB5993569044}" destId="{F351D38E-C624-4537-A100-7F986295F635}" srcOrd="0" destOrd="0" presId="urn:microsoft.com/office/officeart/2005/8/layout/lProcess2"/>
    <dgm:cxn modelId="{74DA9B95-9ECF-4621-B128-7EC0A08C5A4C}" type="presOf" srcId="{4244127F-1497-4024-B202-6AE1B0A8BA8C}" destId="{5BD403E7-5D63-4E71-AA69-93E12E85B800}" srcOrd="0" destOrd="0" presId="urn:microsoft.com/office/officeart/2005/8/layout/lProcess2"/>
    <dgm:cxn modelId="{4AC5A81C-045C-4F94-AF03-FCBAA1DB40D6}" srcId="{8F70E9EF-C8F2-489B-A8A5-FB5993569044}" destId="{C1081AF5-23E1-4FB4-8EB1-0977BAA9E7CD}" srcOrd="1" destOrd="0" parTransId="{290E5AA7-E35B-43ED-8143-7DB10197D66D}" sibTransId="{189B2255-911D-408C-8C8E-E1A4572E012B}"/>
    <dgm:cxn modelId="{D6E94EB7-578C-493D-9CF8-CF82694BA0C8}" type="presOf" srcId="{B02B86CA-ED26-4A24-86AE-AF4731A3BBA0}" destId="{4F131C2E-EAC9-4136-8522-29F103F8C9F4}" srcOrd="0" destOrd="0" presId="urn:microsoft.com/office/officeart/2005/8/layout/lProcess2"/>
    <dgm:cxn modelId="{B4A703EE-15A4-40C0-B89B-5A727C0E0801}" type="presOf" srcId="{A6048273-AC22-4698-8A0E-EF153B215087}" destId="{A6B49225-1EEA-4F18-A0B7-841CCCC1B63A}" srcOrd="0" destOrd="0" presId="urn:microsoft.com/office/officeart/2005/8/layout/lProcess2"/>
    <dgm:cxn modelId="{3E527BD2-0F52-420C-BF38-4843A9967D2B}" type="presOf" srcId="{02012D10-738A-466D-A91F-3EB7887498C3}" destId="{FBAC6D3B-0DC2-43FE-A414-4E2D7C189289}" srcOrd="1" destOrd="0" presId="urn:microsoft.com/office/officeart/2005/8/layout/lProcess2"/>
    <dgm:cxn modelId="{4C5AC68C-DB49-429D-A503-96F0CC0ADFFF}" type="presParOf" srcId="{F5586E1A-43B5-4DC7-BF8E-B9A59C57FC74}" destId="{B3AA2ACB-0C80-4840-8394-498D21D53C2F}" srcOrd="0" destOrd="0" presId="urn:microsoft.com/office/officeart/2005/8/layout/lProcess2"/>
    <dgm:cxn modelId="{5D11FDD2-C147-4687-83B6-BA7E7477C819}" type="presParOf" srcId="{B3AA2ACB-0C80-4840-8394-498D21D53C2F}" destId="{65371057-A9F8-4A6E-98AF-765A65213207}" srcOrd="0" destOrd="0" presId="urn:microsoft.com/office/officeart/2005/8/layout/lProcess2"/>
    <dgm:cxn modelId="{A4FA35BC-5F9C-48D2-92C4-98E803B23D48}" type="presParOf" srcId="{B3AA2ACB-0C80-4840-8394-498D21D53C2F}" destId="{40AF4EBD-BEEE-466D-9DCF-98FA3A008323}" srcOrd="1" destOrd="0" presId="urn:microsoft.com/office/officeart/2005/8/layout/lProcess2"/>
    <dgm:cxn modelId="{09C346EF-A81D-4547-A725-2632DF04FCEB}" type="presParOf" srcId="{B3AA2ACB-0C80-4840-8394-498D21D53C2F}" destId="{BC69DFE0-ADDA-4CA8-B327-F121DE7DE55A}" srcOrd="2" destOrd="0" presId="urn:microsoft.com/office/officeart/2005/8/layout/lProcess2"/>
    <dgm:cxn modelId="{6CFBD04C-995C-4831-8304-8F20D37CD39F}" type="presParOf" srcId="{BC69DFE0-ADDA-4CA8-B327-F121DE7DE55A}" destId="{61A07E03-274F-468E-BE5F-EB092ADC3BE0}" srcOrd="0" destOrd="0" presId="urn:microsoft.com/office/officeart/2005/8/layout/lProcess2"/>
    <dgm:cxn modelId="{B4DF15AA-F47C-4262-8C20-EDE65A119D3B}" type="presParOf" srcId="{61A07E03-274F-468E-BE5F-EB092ADC3BE0}" destId="{238BDF96-03F7-41D7-B1C9-9AF508499436}" srcOrd="0" destOrd="0" presId="urn:microsoft.com/office/officeart/2005/8/layout/lProcess2"/>
    <dgm:cxn modelId="{EC0A53F6-C61D-4442-8805-44222A0D5C6A}" type="presParOf" srcId="{61A07E03-274F-468E-BE5F-EB092ADC3BE0}" destId="{7134036F-ECDA-42BA-9A3C-5CA88BDF1C43}" srcOrd="1" destOrd="0" presId="urn:microsoft.com/office/officeart/2005/8/layout/lProcess2"/>
    <dgm:cxn modelId="{728AE469-93C8-495E-AFFB-799DE76EC3EB}" type="presParOf" srcId="{61A07E03-274F-468E-BE5F-EB092ADC3BE0}" destId="{5095EF8A-10C8-4C70-A4FD-029240658BF9}" srcOrd="2" destOrd="0" presId="urn:microsoft.com/office/officeart/2005/8/layout/lProcess2"/>
    <dgm:cxn modelId="{E241E2AF-1DC1-4A2D-8E04-C957AD48AE08}" type="presParOf" srcId="{61A07E03-274F-468E-BE5F-EB092ADC3BE0}" destId="{9088852A-ED98-47A6-84CC-92A3EB5465CA}" srcOrd="3" destOrd="0" presId="urn:microsoft.com/office/officeart/2005/8/layout/lProcess2"/>
    <dgm:cxn modelId="{F16D57D6-7B09-45C2-B2FC-08F83CD2974A}" type="presParOf" srcId="{61A07E03-274F-468E-BE5F-EB092ADC3BE0}" destId="{0ABF9074-649E-47E2-A600-B019ED745B15}" srcOrd="4" destOrd="0" presId="urn:microsoft.com/office/officeart/2005/8/layout/lProcess2"/>
    <dgm:cxn modelId="{00AB4723-875B-4E9E-9DA3-0BAB46D871CA}" type="presParOf" srcId="{61A07E03-274F-468E-BE5F-EB092ADC3BE0}" destId="{6169FD60-82B6-4890-A4FD-0F17AD419C31}" srcOrd="5" destOrd="0" presId="urn:microsoft.com/office/officeart/2005/8/layout/lProcess2"/>
    <dgm:cxn modelId="{4FA28C45-8CA3-424C-BD19-77C28D3A22A9}" type="presParOf" srcId="{61A07E03-274F-468E-BE5F-EB092ADC3BE0}" destId="{B79B939E-7A96-43AB-9487-2DD29D363D03}" srcOrd="6" destOrd="0" presId="urn:microsoft.com/office/officeart/2005/8/layout/lProcess2"/>
    <dgm:cxn modelId="{51742DF3-8BF8-4B70-92DE-CD5341337543}" type="presParOf" srcId="{F5586E1A-43B5-4DC7-BF8E-B9A59C57FC74}" destId="{AF925DCA-1E7F-423F-AF3A-74A287CAE75F}" srcOrd="1" destOrd="0" presId="urn:microsoft.com/office/officeart/2005/8/layout/lProcess2"/>
    <dgm:cxn modelId="{7ECEF683-3B6F-4EE9-B8ED-20740D1A18F9}" type="presParOf" srcId="{F5586E1A-43B5-4DC7-BF8E-B9A59C57FC74}" destId="{F17014EC-C27F-482F-B64A-C7AC3C65F226}" srcOrd="2" destOrd="0" presId="urn:microsoft.com/office/officeart/2005/8/layout/lProcess2"/>
    <dgm:cxn modelId="{8E1C8E67-F493-44FD-BBE1-867679FC3A37}" type="presParOf" srcId="{F17014EC-C27F-482F-B64A-C7AC3C65F226}" destId="{F351D38E-C624-4537-A100-7F986295F635}" srcOrd="0" destOrd="0" presId="urn:microsoft.com/office/officeart/2005/8/layout/lProcess2"/>
    <dgm:cxn modelId="{5486FE83-1BAA-44C5-8439-902EE1E12918}" type="presParOf" srcId="{F17014EC-C27F-482F-B64A-C7AC3C65F226}" destId="{6C69DF41-9889-4C11-BAF3-A76AF9E07F67}" srcOrd="1" destOrd="0" presId="urn:microsoft.com/office/officeart/2005/8/layout/lProcess2"/>
    <dgm:cxn modelId="{34F6AE45-4880-41D2-B21E-F87C2D2FB6B8}" type="presParOf" srcId="{F17014EC-C27F-482F-B64A-C7AC3C65F226}" destId="{7A161793-7438-48D2-BF89-962C4DE5B948}" srcOrd="2" destOrd="0" presId="urn:microsoft.com/office/officeart/2005/8/layout/lProcess2"/>
    <dgm:cxn modelId="{72DC5C45-A102-4336-8F67-B55508AFEA85}" type="presParOf" srcId="{7A161793-7438-48D2-BF89-962C4DE5B948}" destId="{548B2246-C5C2-4BB6-849B-3B62189F55D0}" srcOrd="0" destOrd="0" presId="urn:microsoft.com/office/officeart/2005/8/layout/lProcess2"/>
    <dgm:cxn modelId="{A6B62723-B1ED-4BF2-9A81-9A1435132E04}" type="presParOf" srcId="{548B2246-C5C2-4BB6-849B-3B62189F55D0}" destId="{4F131C2E-EAC9-4136-8522-29F103F8C9F4}" srcOrd="0" destOrd="0" presId="urn:microsoft.com/office/officeart/2005/8/layout/lProcess2"/>
    <dgm:cxn modelId="{65CF087F-36A8-465B-AA1A-7253345B1C9D}" type="presParOf" srcId="{548B2246-C5C2-4BB6-849B-3B62189F55D0}" destId="{A21DCA35-F61F-4B9A-88AE-AFB3883EF6FD}" srcOrd="1" destOrd="0" presId="urn:microsoft.com/office/officeart/2005/8/layout/lProcess2"/>
    <dgm:cxn modelId="{D87488FE-05BF-4609-834A-35460507A300}" type="presParOf" srcId="{548B2246-C5C2-4BB6-849B-3B62189F55D0}" destId="{BE9608F7-6C2E-4216-B5A7-F6E26BEEF8B3}" srcOrd="2" destOrd="0" presId="urn:microsoft.com/office/officeart/2005/8/layout/lProcess2"/>
    <dgm:cxn modelId="{D86D7800-066E-4AB8-BF74-D1DD4F890619}" type="presParOf" srcId="{548B2246-C5C2-4BB6-849B-3B62189F55D0}" destId="{CB2ECBB1-9FA8-4BC5-8662-E9712DEDAF4A}" srcOrd="3" destOrd="0" presId="urn:microsoft.com/office/officeart/2005/8/layout/lProcess2"/>
    <dgm:cxn modelId="{2D94C138-286D-4D97-8339-17E0D8D3F303}" type="presParOf" srcId="{548B2246-C5C2-4BB6-849B-3B62189F55D0}" destId="{C4106573-1550-4DFB-9340-1C3661FA1E4E}" srcOrd="4" destOrd="0" presId="urn:microsoft.com/office/officeart/2005/8/layout/lProcess2"/>
    <dgm:cxn modelId="{9A760C51-10D3-4933-9564-7486A5A0C156}" type="presParOf" srcId="{548B2246-C5C2-4BB6-849B-3B62189F55D0}" destId="{5571F086-6FD2-4078-AC53-CB5DCCB1FB9A}" srcOrd="5" destOrd="0" presId="urn:microsoft.com/office/officeart/2005/8/layout/lProcess2"/>
    <dgm:cxn modelId="{1CEB086B-1E96-4154-8617-455AEF5A8EA3}" type="presParOf" srcId="{548B2246-C5C2-4BB6-849B-3B62189F55D0}" destId="{E19549E1-9F69-4B11-9C7F-FA70DB8F4D05}" srcOrd="6" destOrd="0" presId="urn:microsoft.com/office/officeart/2005/8/layout/lProcess2"/>
    <dgm:cxn modelId="{4D791F3C-3A77-49B5-99DF-EDF0198E8C54}" type="presParOf" srcId="{F5586E1A-43B5-4DC7-BF8E-B9A59C57FC74}" destId="{B0E7BCEB-A7F8-468B-8AED-60E9D3A67285}" srcOrd="3" destOrd="0" presId="urn:microsoft.com/office/officeart/2005/8/layout/lProcess2"/>
    <dgm:cxn modelId="{3C14A6C6-B3F5-4140-8859-95CF2260C61C}" type="presParOf" srcId="{F5586E1A-43B5-4DC7-BF8E-B9A59C57FC74}" destId="{57C5B39B-B8F6-457D-8011-D95D257B952F}" srcOrd="4" destOrd="0" presId="urn:microsoft.com/office/officeart/2005/8/layout/lProcess2"/>
    <dgm:cxn modelId="{DF100D2A-9719-41F2-91E6-5DCD88BF2C77}" type="presParOf" srcId="{57C5B39B-B8F6-457D-8011-D95D257B952F}" destId="{069AE6E8-40FF-417E-A013-79A3636A9682}" srcOrd="0" destOrd="0" presId="urn:microsoft.com/office/officeart/2005/8/layout/lProcess2"/>
    <dgm:cxn modelId="{B7C363EE-89D0-47A3-ADDD-44453F28BE87}" type="presParOf" srcId="{57C5B39B-B8F6-457D-8011-D95D257B952F}" destId="{FBAC6D3B-0DC2-43FE-A414-4E2D7C189289}" srcOrd="1" destOrd="0" presId="urn:microsoft.com/office/officeart/2005/8/layout/lProcess2"/>
    <dgm:cxn modelId="{09664D18-DF03-4D2F-B82C-7DCD9C14BD7E}" type="presParOf" srcId="{57C5B39B-B8F6-457D-8011-D95D257B952F}" destId="{9ABBEBE3-F187-4EA5-B9E7-246A119DE74A}" srcOrd="2" destOrd="0" presId="urn:microsoft.com/office/officeart/2005/8/layout/lProcess2"/>
    <dgm:cxn modelId="{D1CE9A2C-B633-4699-888E-E77750AABF87}" type="presParOf" srcId="{9ABBEBE3-F187-4EA5-B9E7-246A119DE74A}" destId="{3B82F2A2-834B-4BEC-B9DE-9CFEB64C3D3F}" srcOrd="0" destOrd="0" presId="urn:microsoft.com/office/officeart/2005/8/layout/lProcess2"/>
    <dgm:cxn modelId="{3FD1415B-FFC9-4E7A-AE3B-14BF45C2AA0A}" type="presParOf" srcId="{3B82F2A2-834B-4BEC-B9DE-9CFEB64C3D3F}" destId="{28039597-0855-4061-A28A-2F2E2A977404}" srcOrd="0" destOrd="0" presId="urn:microsoft.com/office/officeart/2005/8/layout/lProcess2"/>
    <dgm:cxn modelId="{95E3F754-561E-4D64-B9C2-7113BE05F26C}" type="presParOf" srcId="{3B82F2A2-834B-4BEC-B9DE-9CFEB64C3D3F}" destId="{0D14C956-C9E9-47E1-871B-52908CC1F743}" srcOrd="1" destOrd="0" presId="urn:microsoft.com/office/officeart/2005/8/layout/lProcess2"/>
    <dgm:cxn modelId="{C598A5D3-02EC-4C65-AE32-C1F88EAEDD9D}" type="presParOf" srcId="{3B82F2A2-834B-4BEC-B9DE-9CFEB64C3D3F}" destId="{A6B49225-1EEA-4F18-A0B7-841CCCC1B63A}" srcOrd="2" destOrd="0" presId="urn:microsoft.com/office/officeart/2005/8/layout/lProcess2"/>
    <dgm:cxn modelId="{90532861-B329-4970-B72A-CD63C7B57B44}" type="presParOf" srcId="{3B82F2A2-834B-4BEC-B9DE-9CFEB64C3D3F}" destId="{EF685918-6077-4CEC-A12F-0EC3FE1B8C94}" srcOrd="3" destOrd="0" presId="urn:microsoft.com/office/officeart/2005/8/layout/lProcess2"/>
    <dgm:cxn modelId="{E1CEE36D-A4A2-4EB8-98E0-DFD2BA1D77EB}" type="presParOf" srcId="{3B82F2A2-834B-4BEC-B9DE-9CFEB64C3D3F}" destId="{1856EDCC-6C7C-48C4-B016-FE22375C4F2D}" srcOrd="4" destOrd="0" presId="urn:microsoft.com/office/officeart/2005/8/layout/lProcess2"/>
    <dgm:cxn modelId="{629425AB-C66F-4F0C-A389-4EE07C8552B9}" type="presParOf" srcId="{3B82F2A2-834B-4BEC-B9DE-9CFEB64C3D3F}" destId="{3A0FBCF0-6752-494E-A034-06CB9D80CC7D}" srcOrd="5" destOrd="0" presId="urn:microsoft.com/office/officeart/2005/8/layout/lProcess2"/>
    <dgm:cxn modelId="{CFC2DA3C-E1E9-4644-881C-FD4373AB2A1D}" type="presParOf" srcId="{3B82F2A2-834B-4BEC-B9DE-9CFEB64C3D3F}" destId="{5BD403E7-5D63-4E71-AA69-93E12E85B800}" srcOrd="6"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1E38491-6128-4DDD-BFE5-E0A97838A154}" type="doc">
      <dgm:prSet loTypeId="urn:microsoft.com/office/officeart/2005/8/layout/vList6" loCatId="list" qsTypeId="urn:microsoft.com/office/officeart/2005/8/quickstyle/simple2" qsCatId="simple" csTypeId="urn:microsoft.com/office/officeart/2005/8/colors/accent2_2" csCatId="accent2" phldr="1"/>
      <dgm:spPr/>
      <dgm:t>
        <a:bodyPr/>
        <a:lstStyle/>
        <a:p>
          <a:endParaRPr lang="ru-RU"/>
        </a:p>
      </dgm:t>
    </dgm:pt>
    <dgm:pt modelId="{8556625A-3783-4D70-B211-BC2AF6F6C026}">
      <dgm:prSet phldrT="[Текст]" custT="1"/>
      <dgm:spPr/>
      <dgm:t>
        <a:bodyPr/>
        <a:lstStyle/>
        <a:p>
          <a:r>
            <a:rPr lang="ru-RU" sz="1400" b="1" dirty="0" smtClean="0">
              <a:latin typeface="Arial" pitchFamily="34" charset="0"/>
              <a:cs typeface="Arial" pitchFamily="34" charset="0"/>
            </a:rPr>
            <a:t>При помещении продуктов переработки и (или) иностранных товаров, не подвергшихся операциям по переработке под ТП </a:t>
          </a:r>
          <a:r>
            <a:rPr lang="ru-RU" sz="1400" b="1" dirty="0" smtClean="0">
              <a:solidFill>
                <a:srgbClr val="C00000"/>
              </a:solidFill>
              <a:latin typeface="Arial" pitchFamily="34" charset="0"/>
              <a:cs typeface="Arial" pitchFamily="34" charset="0"/>
            </a:rPr>
            <a:t>выпуска для внутреннего потребления</a:t>
          </a:r>
          <a:endParaRPr lang="ru-RU" sz="1400" b="1" dirty="0">
            <a:solidFill>
              <a:srgbClr val="C00000"/>
            </a:solidFill>
            <a:latin typeface="Arial" pitchFamily="34" charset="0"/>
            <a:cs typeface="Arial" pitchFamily="34" charset="0"/>
          </a:endParaRPr>
        </a:p>
      </dgm:t>
    </dgm:pt>
    <dgm:pt modelId="{465E0354-9622-4DA4-8180-2A94BBA4AC1D}" type="parTrans" cxnId="{1FE76103-5B72-422E-82C4-C15D2ED31820}">
      <dgm:prSet/>
      <dgm:spPr/>
      <dgm:t>
        <a:bodyPr/>
        <a:lstStyle/>
        <a:p>
          <a:endParaRPr lang="ru-RU" sz="1400">
            <a:latin typeface="Arial" pitchFamily="34" charset="0"/>
            <a:cs typeface="Arial" pitchFamily="34" charset="0"/>
          </a:endParaRPr>
        </a:p>
      </dgm:t>
    </dgm:pt>
    <dgm:pt modelId="{142CDD4F-C3CE-49DD-8684-A4396FF5E9B2}" type="sibTrans" cxnId="{1FE76103-5B72-422E-82C4-C15D2ED31820}">
      <dgm:prSet/>
      <dgm:spPr/>
      <dgm:t>
        <a:bodyPr/>
        <a:lstStyle/>
        <a:p>
          <a:endParaRPr lang="ru-RU" sz="1400">
            <a:latin typeface="Arial" pitchFamily="34" charset="0"/>
            <a:cs typeface="Arial" pitchFamily="34" charset="0"/>
          </a:endParaRPr>
        </a:p>
      </dgm:t>
    </dgm:pt>
    <dgm:pt modelId="{9847C9C4-F049-409A-85BD-EA1767185972}">
      <dgm:prSet phldrT="[Текст]" custT="1"/>
      <dgm:spPr/>
      <dgm:t>
        <a:bodyPr/>
        <a:lstStyle/>
        <a:p>
          <a:r>
            <a:rPr lang="ru-RU" sz="1600" b="1" dirty="0" smtClean="0">
              <a:solidFill>
                <a:srgbClr val="C00000"/>
              </a:solidFill>
              <a:latin typeface="Arial" pitchFamily="34" charset="0"/>
              <a:cs typeface="Arial" pitchFamily="34" charset="0"/>
            </a:rPr>
            <a:t>уплачиваются суммы ввозных таможенных пошлин, налогов</a:t>
          </a:r>
          <a:r>
            <a:rPr lang="ru-RU" sz="1400" dirty="0" smtClean="0">
              <a:solidFill>
                <a:srgbClr val="000066"/>
              </a:solidFill>
              <a:latin typeface="Arial" pitchFamily="34" charset="0"/>
              <a:cs typeface="Arial" pitchFamily="34" charset="0"/>
            </a:rPr>
            <a:t>, исчисленные в отношении иностранных товаров, помещенных под таможенную процедуру и использованных для изготовления продуктов переработки в соответствии с нормами их выхода</a:t>
          </a:r>
          <a:endParaRPr lang="ru-RU" sz="1400" dirty="0">
            <a:solidFill>
              <a:srgbClr val="000066"/>
            </a:solidFill>
            <a:latin typeface="Arial" pitchFamily="34" charset="0"/>
            <a:cs typeface="Arial" pitchFamily="34" charset="0"/>
          </a:endParaRPr>
        </a:p>
      </dgm:t>
    </dgm:pt>
    <dgm:pt modelId="{FDF2968C-29C3-419A-9E97-5E8EEC8A457B}" type="parTrans" cxnId="{CA1A5BBD-3D93-421A-BC35-A5EE7B00BD96}">
      <dgm:prSet/>
      <dgm:spPr/>
      <dgm:t>
        <a:bodyPr/>
        <a:lstStyle/>
        <a:p>
          <a:endParaRPr lang="ru-RU" sz="1400">
            <a:latin typeface="Arial" pitchFamily="34" charset="0"/>
            <a:cs typeface="Arial" pitchFamily="34" charset="0"/>
          </a:endParaRPr>
        </a:p>
      </dgm:t>
    </dgm:pt>
    <dgm:pt modelId="{EBE50BD7-4A70-4B99-8CCF-92B6B81CA289}" type="sibTrans" cxnId="{CA1A5BBD-3D93-421A-BC35-A5EE7B00BD96}">
      <dgm:prSet/>
      <dgm:spPr/>
      <dgm:t>
        <a:bodyPr/>
        <a:lstStyle/>
        <a:p>
          <a:endParaRPr lang="ru-RU" sz="1400">
            <a:latin typeface="Arial" pitchFamily="34" charset="0"/>
            <a:cs typeface="Arial" pitchFamily="34" charset="0"/>
          </a:endParaRPr>
        </a:p>
      </dgm:t>
    </dgm:pt>
    <dgm:pt modelId="{B43728C5-5ED5-4B0C-B17F-5A21B1BA3616}">
      <dgm:prSet custT="1"/>
      <dgm:spPr/>
      <dgm:t>
        <a:bodyPr/>
        <a:lstStyle/>
        <a:p>
          <a:r>
            <a:rPr lang="ru-RU" sz="1600" b="1" dirty="0" smtClean="0">
              <a:solidFill>
                <a:srgbClr val="000066"/>
              </a:solidFill>
              <a:latin typeface="Arial" pitchFamily="34" charset="0"/>
              <a:cs typeface="Arial" pitchFamily="34" charset="0"/>
            </a:rPr>
            <a:t>ставки ввозных таможенных пошлин, налогов, курс валют</a:t>
          </a:r>
          <a:r>
            <a:rPr lang="ru-RU" sz="1400" dirty="0" smtClean="0">
              <a:solidFill>
                <a:srgbClr val="000066"/>
              </a:solidFill>
              <a:latin typeface="Arial" pitchFamily="34" charset="0"/>
              <a:cs typeface="Arial" pitchFamily="34" charset="0"/>
            </a:rPr>
            <a:t>, определяются на день регистрации таможенным органом таможенной декларации, поданной для помещения товаров под  ТП</a:t>
          </a:r>
          <a:endParaRPr lang="ru-RU" sz="1400" dirty="0">
            <a:solidFill>
              <a:srgbClr val="000066"/>
            </a:solidFill>
            <a:latin typeface="Arial" pitchFamily="34" charset="0"/>
            <a:cs typeface="Arial" pitchFamily="34" charset="0"/>
          </a:endParaRPr>
        </a:p>
      </dgm:t>
    </dgm:pt>
    <dgm:pt modelId="{767AE7FD-784D-4782-9EFE-71DD92B1F223}" type="parTrans" cxnId="{23653C14-7B22-45E9-81F1-D06731B66384}">
      <dgm:prSet/>
      <dgm:spPr/>
      <dgm:t>
        <a:bodyPr/>
        <a:lstStyle/>
        <a:p>
          <a:endParaRPr lang="ru-RU" sz="1400">
            <a:latin typeface="Arial" pitchFamily="34" charset="0"/>
            <a:cs typeface="Arial" pitchFamily="34" charset="0"/>
          </a:endParaRPr>
        </a:p>
      </dgm:t>
    </dgm:pt>
    <dgm:pt modelId="{BC110EC4-44FB-46F6-B9AD-37C86D311D2B}" type="sibTrans" cxnId="{23653C14-7B22-45E9-81F1-D06731B66384}">
      <dgm:prSet/>
      <dgm:spPr/>
      <dgm:t>
        <a:bodyPr/>
        <a:lstStyle/>
        <a:p>
          <a:endParaRPr lang="ru-RU" sz="1400">
            <a:latin typeface="Arial" pitchFamily="34" charset="0"/>
            <a:cs typeface="Arial" pitchFamily="34" charset="0"/>
          </a:endParaRPr>
        </a:p>
      </dgm:t>
    </dgm:pt>
    <dgm:pt modelId="{4F07B5A9-C771-4368-A83C-89EE0D8CCA9A}" type="pres">
      <dgm:prSet presAssocID="{D1E38491-6128-4DDD-BFE5-E0A97838A154}" presName="Name0" presStyleCnt="0">
        <dgm:presLayoutVars>
          <dgm:dir/>
          <dgm:animLvl val="lvl"/>
          <dgm:resizeHandles/>
        </dgm:presLayoutVars>
      </dgm:prSet>
      <dgm:spPr/>
      <dgm:t>
        <a:bodyPr/>
        <a:lstStyle/>
        <a:p>
          <a:endParaRPr lang="ru-RU"/>
        </a:p>
      </dgm:t>
    </dgm:pt>
    <dgm:pt modelId="{51053CD6-1599-4C00-AAE3-CF8FAFF8966E}" type="pres">
      <dgm:prSet presAssocID="{8556625A-3783-4D70-B211-BC2AF6F6C026}" presName="linNode" presStyleCnt="0"/>
      <dgm:spPr/>
    </dgm:pt>
    <dgm:pt modelId="{81319785-39E6-4BD7-B542-9583F9F5A27E}" type="pres">
      <dgm:prSet presAssocID="{8556625A-3783-4D70-B211-BC2AF6F6C026}" presName="parentShp" presStyleLbl="node1" presStyleIdx="0" presStyleCnt="1" custScaleX="69224">
        <dgm:presLayoutVars>
          <dgm:bulletEnabled val="1"/>
        </dgm:presLayoutVars>
      </dgm:prSet>
      <dgm:spPr/>
      <dgm:t>
        <a:bodyPr/>
        <a:lstStyle/>
        <a:p>
          <a:endParaRPr lang="ru-RU"/>
        </a:p>
      </dgm:t>
    </dgm:pt>
    <dgm:pt modelId="{CAF60617-4014-4D9B-9F22-8EEB359A06FC}" type="pres">
      <dgm:prSet presAssocID="{8556625A-3783-4D70-B211-BC2AF6F6C026}" presName="childShp" presStyleLbl="bgAccFollowNode1" presStyleIdx="0" presStyleCnt="1" custScaleX="120680" custScaleY="110051" custLinFactNeighborX="1695" custLinFactNeighborY="-5000">
        <dgm:presLayoutVars>
          <dgm:bulletEnabled val="1"/>
        </dgm:presLayoutVars>
      </dgm:prSet>
      <dgm:spPr/>
      <dgm:t>
        <a:bodyPr/>
        <a:lstStyle/>
        <a:p>
          <a:endParaRPr lang="ru-RU"/>
        </a:p>
      </dgm:t>
    </dgm:pt>
  </dgm:ptLst>
  <dgm:cxnLst>
    <dgm:cxn modelId="{15023A61-CD70-427E-94BC-60AC649E94B2}" type="presOf" srcId="{B43728C5-5ED5-4B0C-B17F-5A21B1BA3616}" destId="{CAF60617-4014-4D9B-9F22-8EEB359A06FC}" srcOrd="0" destOrd="1" presId="urn:microsoft.com/office/officeart/2005/8/layout/vList6"/>
    <dgm:cxn modelId="{23653C14-7B22-45E9-81F1-D06731B66384}" srcId="{8556625A-3783-4D70-B211-BC2AF6F6C026}" destId="{B43728C5-5ED5-4B0C-B17F-5A21B1BA3616}" srcOrd="1" destOrd="0" parTransId="{767AE7FD-784D-4782-9EFE-71DD92B1F223}" sibTransId="{BC110EC4-44FB-46F6-B9AD-37C86D311D2B}"/>
    <dgm:cxn modelId="{24F5437E-CA9E-4E0E-8424-BFA4562F7666}" type="presOf" srcId="{D1E38491-6128-4DDD-BFE5-E0A97838A154}" destId="{4F07B5A9-C771-4368-A83C-89EE0D8CCA9A}" srcOrd="0" destOrd="0" presId="urn:microsoft.com/office/officeart/2005/8/layout/vList6"/>
    <dgm:cxn modelId="{CA1A5BBD-3D93-421A-BC35-A5EE7B00BD96}" srcId="{8556625A-3783-4D70-B211-BC2AF6F6C026}" destId="{9847C9C4-F049-409A-85BD-EA1767185972}" srcOrd="0" destOrd="0" parTransId="{FDF2968C-29C3-419A-9E97-5E8EEC8A457B}" sibTransId="{EBE50BD7-4A70-4B99-8CCF-92B6B81CA289}"/>
    <dgm:cxn modelId="{1FE76103-5B72-422E-82C4-C15D2ED31820}" srcId="{D1E38491-6128-4DDD-BFE5-E0A97838A154}" destId="{8556625A-3783-4D70-B211-BC2AF6F6C026}" srcOrd="0" destOrd="0" parTransId="{465E0354-9622-4DA4-8180-2A94BBA4AC1D}" sibTransId="{142CDD4F-C3CE-49DD-8684-A4396FF5E9B2}"/>
    <dgm:cxn modelId="{A3C0620B-4294-4FE0-A00E-E6B0E7B706B4}" type="presOf" srcId="{9847C9C4-F049-409A-85BD-EA1767185972}" destId="{CAF60617-4014-4D9B-9F22-8EEB359A06FC}" srcOrd="0" destOrd="0" presId="urn:microsoft.com/office/officeart/2005/8/layout/vList6"/>
    <dgm:cxn modelId="{3B67B0EC-396E-41DD-87E8-0F039E2F0EE3}" type="presOf" srcId="{8556625A-3783-4D70-B211-BC2AF6F6C026}" destId="{81319785-39E6-4BD7-B542-9583F9F5A27E}" srcOrd="0" destOrd="0" presId="urn:microsoft.com/office/officeart/2005/8/layout/vList6"/>
    <dgm:cxn modelId="{408CFA44-0495-4829-8B9F-5A202E31F0E0}" type="presParOf" srcId="{4F07B5A9-C771-4368-A83C-89EE0D8CCA9A}" destId="{51053CD6-1599-4C00-AAE3-CF8FAFF8966E}" srcOrd="0" destOrd="0" presId="urn:microsoft.com/office/officeart/2005/8/layout/vList6"/>
    <dgm:cxn modelId="{378F7911-B8B0-45C7-BA2E-BB411834278E}" type="presParOf" srcId="{51053CD6-1599-4C00-AAE3-CF8FAFF8966E}" destId="{81319785-39E6-4BD7-B542-9583F9F5A27E}" srcOrd="0" destOrd="0" presId="urn:microsoft.com/office/officeart/2005/8/layout/vList6"/>
    <dgm:cxn modelId="{ABD32192-DC77-4372-A7E3-2474DF55E028}" type="presParOf" srcId="{51053CD6-1599-4C00-AAE3-CF8FAFF8966E}" destId="{CAF60617-4014-4D9B-9F22-8EEB359A06F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43B7D-558F-4E17-84E6-96BC5EAA2AF5}" type="doc">
      <dgm:prSet loTypeId="urn:microsoft.com/office/officeart/2005/8/layout/process5" loCatId="process" qsTypeId="urn:microsoft.com/office/officeart/2005/8/quickstyle/simple3" qsCatId="simple" csTypeId="urn:microsoft.com/office/officeart/2005/8/colors/colorful2" csCatId="colorful" phldr="1"/>
      <dgm:spPr/>
      <dgm:t>
        <a:bodyPr/>
        <a:lstStyle/>
        <a:p>
          <a:endParaRPr lang="ru-RU"/>
        </a:p>
      </dgm:t>
    </dgm:pt>
    <dgm:pt modelId="{75D21913-EA6F-4A23-866C-AF96A5C5CF3D}">
      <dgm:prSet phldrT="[Текст]" custT="1"/>
      <dgm:spPr/>
      <dgm:t>
        <a:bodyPr/>
        <a:lstStyle/>
        <a:p>
          <a:r>
            <a:rPr lang="ru-RU" sz="1600" b="1" dirty="0" smtClean="0">
              <a:latin typeface="Arial" pitchFamily="34" charset="0"/>
              <a:cs typeface="Arial" pitchFamily="34" charset="0"/>
            </a:rPr>
            <a:t>Иностранный товар </a:t>
          </a:r>
          <a:endParaRPr lang="ru-RU" sz="1600" b="1" dirty="0">
            <a:latin typeface="Arial" pitchFamily="34" charset="0"/>
            <a:cs typeface="Arial" pitchFamily="34" charset="0"/>
          </a:endParaRPr>
        </a:p>
      </dgm:t>
    </dgm:pt>
    <dgm:pt modelId="{E52CBCAE-F35B-41F6-B433-A1117C36CBB3}" type="parTrans" cxnId="{0E1B8226-D63E-40FA-B51C-21E086E9967C}">
      <dgm:prSet/>
      <dgm:spPr/>
      <dgm:t>
        <a:bodyPr/>
        <a:lstStyle/>
        <a:p>
          <a:endParaRPr lang="ru-RU" sz="1600" b="1">
            <a:latin typeface="Arial" pitchFamily="34" charset="0"/>
            <a:cs typeface="Arial" pitchFamily="34" charset="0"/>
          </a:endParaRPr>
        </a:p>
      </dgm:t>
    </dgm:pt>
    <dgm:pt modelId="{0E3A0D34-3B8E-4A64-B3DE-8CD8C9525333}" type="sibTrans" cxnId="{0E1B8226-D63E-40FA-B51C-21E086E9967C}">
      <dgm:prSet custT="1"/>
      <dgm:spPr/>
      <dgm:t>
        <a:bodyPr/>
        <a:lstStyle/>
        <a:p>
          <a:endParaRPr lang="ru-RU" sz="1600" b="1">
            <a:latin typeface="Arial" pitchFamily="34" charset="0"/>
            <a:cs typeface="Arial" pitchFamily="34" charset="0"/>
          </a:endParaRPr>
        </a:p>
      </dgm:t>
    </dgm:pt>
    <dgm:pt modelId="{8AA53E96-9F6C-404A-A2DF-6F7E526FA662}">
      <dgm:prSet phldrT="[Текст]" custT="1"/>
      <dgm:spPr/>
      <dgm:t>
        <a:bodyPr/>
        <a:lstStyle/>
        <a:p>
          <a:r>
            <a:rPr lang="ru-RU" sz="1600" b="1" dirty="0" smtClean="0">
              <a:latin typeface="Arial" pitchFamily="34" charset="0"/>
              <a:cs typeface="Arial" pitchFamily="34" charset="0"/>
            </a:rPr>
            <a:t>Ввезен на т</a:t>
          </a:r>
          <a:r>
            <a:rPr lang="en-US" sz="1600" b="1" dirty="0" smtClean="0">
              <a:latin typeface="Arial" pitchFamily="34" charset="0"/>
              <a:cs typeface="Arial" pitchFamily="34" charset="0"/>
            </a:rPr>
            <a:t>/</a:t>
          </a:r>
          <a:r>
            <a:rPr lang="ru-RU" sz="1600" b="1" dirty="0" smtClean="0">
              <a:latin typeface="Arial" pitchFamily="34" charset="0"/>
              <a:cs typeface="Arial" pitchFamily="34" charset="0"/>
            </a:rPr>
            <a:t>т ТС с целью находится и использоваться </a:t>
          </a:r>
          <a:endParaRPr lang="ru-RU" sz="1600" b="1" dirty="0">
            <a:latin typeface="Arial" pitchFamily="34" charset="0"/>
            <a:cs typeface="Arial" pitchFamily="34" charset="0"/>
          </a:endParaRPr>
        </a:p>
      </dgm:t>
    </dgm:pt>
    <dgm:pt modelId="{78AFEB30-684D-411D-8132-313BF2E437F7}" type="parTrans" cxnId="{3573B3A7-A887-4B7C-9506-CE6D992D69E6}">
      <dgm:prSet/>
      <dgm:spPr/>
      <dgm:t>
        <a:bodyPr/>
        <a:lstStyle/>
        <a:p>
          <a:endParaRPr lang="ru-RU" sz="1600" b="1">
            <a:latin typeface="Arial" pitchFamily="34" charset="0"/>
            <a:cs typeface="Arial" pitchFamily="34" charset="0"/>
          </a:endParaRPr>
        </a:p>
      </dgm:t>
    </dgm:pt>
    <dgm:pt modelId="{92175CE8-366C-4AEF-AB54-7691CD795DA2}" type="sibTrans" cxnId="{3573B3A7-A887-4B7C-9506-CE6D992D69E6}">
      <dgm:prSet custT="1"/>
      <dgm:spPr/>
      <dgm:t>
        <a:bodyPr/>
        <a:lstStyle/>
        <a:p>
          <a:endParaRPr lang="ru-RU" sz="1600" b="1">
            <a:latin typeface="Arial" pitchFamily="34" charset="0"/>
            <a:cs typeface="Arial" pitchFamily="34" charset="0"/>
          </a:endParaRPr>
        </a:p>
      </dgm:t>
    </dgm:pt>
    <dgm:pt modelId="{F77A1082-7961-4CC9-AA16-00839250B732}">
      <dgm:prSet phldrT="[Текст]" custT="1"/>
      <dgm:spPr/>
      <dgm:t>
        <a:bodyPr/>
        <a:lstStyle/>
        <a:p>
          <a:r>
            <a:rPr lang="ru-RU" sz="1600" b="1" dirty="0" smtClean="0">
              <a:latin typeface="Arial" pitchFamily="34" charset="0"/>
              <a:cs typeface="Arial" pitchFamily="34" charset="0"/>
            </a:rPr>
            <a:t>пошлины и налоги уплачены, </a:t>
          </a:r>
        </a:p>
        <a:p>
          <a:r>
            <a:rPr lang="ru-RU" sz="1600" b="1" dirty="0" smtClean="0">
              <a:latin typeface="Arial" pitchFamily="34" charset="0"/>
              <a:cs typeface="Arial" pitchFamily="34" charset="0"/>
            </a:rPr>
            <a:t>запреты и ограничения соблюдены</a:t>
          </a:r>
          <a:endParaRPr lang="ru-RU" sz="1600" b="1" dirty="0">
            <a:latin typeface="Arial" pitchFamily="34" charset="0"/>
            <a:cs typeface="Arial" pitchFamily="34" charset="0"/>
          </a:endParaRPr>
        </a:p>
      </dgm:t>
    </dgm:pt>
    <dgm:pt modelId="{E966CE4A-5A1F-40BF-A220-7CBCFD39AE1E}" type="parTrans" cxnId="{0B4FA745-F907-4A42-B9E4-047554820BDC}">
      <dgm:prSet/>
      <dgm:spPr/>
      <dgm:t>
        <a:bodyPr/>
        <a:lstStyle/>
        <a:p>
          <a:endParaRPr lang="ru-RU" sz="1600" b="1">
            <a:latin typeface="Arial" pitchFamily="34" charset="0"/>
            <a:cs typeface="Arial" pitchFamily="34" charset="0"/>
          </a:endParaRPr>
        </a:p>
      </dgm:t>
    </dgm:pt>
    <dgm:pt modelId="{42BEF56A-B5CE-481A-87E0-EF5C00352B5B}" type="sibTrans" cxnId="{0B4FA745-F907-4A42-B9E4-047554820BDC}">
      <dgm:prSet custT="1"/>
      <dgm:spPr/>
      <dgm:t>
        <a:bodyPr/>
        <a:lstStyle/>
        <a:p>
          <a:endParaRPr lang="ru-RU" sz="1600" b="1">
            <a:latin typeface="Arial" pitchFamily="34" charset="0"/>
            <a:cs typeface="Arial" pitchFamily="34" charset="0"/>
          </a:endParaRPr>
        </a:p>
      </dgm:t>
    </dgm:pt>
    <dgm:pt modelId="{999344DA-87A2-45BD-91D5-199E0A9DC6BD}">
      <dgm:prSet phldrT="[Текст]" custT="1"/>
      <dgm:spPr/>
      <dgm:t>
        <a:bodyPr/>
        <a:lstStyle/>
        <a:p>
          <a:r>
            <a:rPr lang="ru-RU" sz="1600" b="1" dirty="0" smtClean="0">
              <a:latin typeface="Arial" pitchFamily="34" charset="0"/>
              <a:cs typeface="Arial" pitchFamily="34" charset="0"/>
            </a:rPr>
            <a:t>Выпуск разрешен</a:t>
          </a:r>
          <a:endParaRPr lang="ru-RU" sz="1600" b="1" dirty="0">
            <a:latin typeface="Arial" pitchFamily="34" charset="0"/>
            <a:cs typeface="Arial" pitchFamily="34" charset="0"/>
          </a:endParaRPr>
        </a:p>
      </dgm:t>
    </dgm:pt>
    <dgm:pt modelId="{BC540D3D-0B5D-4F6D-B5DD-FA23E4C52229}" type="parTrans" cxnId="{4B90A541-7FAA-4939-90A5-A0A200702E1F}">
      <dgm:prSet/>
      <dgm:spPr/>
      <dgm:t>
        <a:bodyPr/>
        <a:lstStyle/>
        <a:p>
          <a:endParaRPr lang="ru-RU" sz="1600" b="1">
            <a:latin typeface="Arial" pitchFamily="34" charset="0"/>
            <a:cs typeface="Arial" pitchFamily="34" charset="0"/>
          </a:endParaRPr>
        </a:p>
      </dgm:t>
    </dgm:pt>
    <dgm:pt modelId="{FBA67C25-997B-474A-A063-74014B2A7A6B}" type="sibTrans" cxnId="{4B90A541-7FAA-4939-90A5-A0A200702E1F}">
      <dgm:prSet custT="1"/>
      <dgm:spPr/>
      <dgm:t>
        <a:bodyPr/>
        <a:lstStyle/>
        <a:p>
          <a:endParaRPr lang="ru-RU" sz="1600" b="1">
            <a:latin typeface="Arial" pitchFamily="34" charset="0"/>
            <a:cs typeface="Arial" pitchFamily="34" charset="0"/>
          </a:endParaRPr>
        </a:p>
      </dgm:t>
    </dgm:pt>
    <dgm:pt modelId="{61080679-0AC3-4310-8FE7-9EFB761CC4EC}">
      <dgm:prSet phldrT="[Текст]" custT="1"/>
      <dgm:spPr/>
      <dgm:t>
        <a:bodyPr/>
        <a:lstStyle/>
        <a:p>
          <a:r>
            <a:rPr lang="ru-RU" sz="1600" b="1" dirty="0" smtClean="0">
              <a:latin typeface="Arial" pitchFamily="34" charset="0"/>
              <a:cs typeface="Arial" pitchFamily="34" charset="0"/>
            </a:rPr>
            <a:t>Товары приобретают статус товаров таможенного союза</a:t>
          </a:r>
          <a:endParaRPr lang="ru-RU" sz="1600" b="1" dirty="0">
            <a:latin typeface="Arial" pitchFamily="34" charset="0"/>
            <a:cs typeface="Arial" pitchFamily="34" charset="0"/>
          </a:endParaRPr>
        </a:p>
      </dgm:t>
    </dgm:pt>
    <dgm:pt modelId="{BA0598C5-D36D-42B3-B646-1B16A697E2BA}" type="parTrans" cxnId="{461CFB8E-2AEB-4BFD-B952-B143D81D6D3A}">
      <dgm:prSet/>
      <dgm:spPr/>
      <dgm:t>
        <a:bodyPr/>
        <a:lstStyle/>
        <a:p>
          <a:endParaRPr lang="ru-RU" sz="1600" b="1">
            <a:latin typeface="Arial" pitchFamily="34" charset="0"/>
            <a:cs typeface="Arial" pitchFamily="34" charset="0"/>
          </a:endParaRPr>
        </a:p>
      </dgm:t>
    </dgm:pt>
    <dgm:pt modelId="{1532372F-483A-4039-9ED2-E91A17710074}" type="sibTrans" cxnId="{461CFB8E-2AEB-4BFD-B952-B143D81D6D3A}">
      <dgm:prSet/>
      <dgm:spPr/>
      <dgm:t>
        <a:bodyPr/>
        <a:lstStyle/>
        <a:p>
          <a:endParaRPr lang="ru-RU" sz="1600" b="1">
            <a:latin typeface="Arial" pitchFamily="34" charset="0"/>
            <a:cs typeface="Arial" pitchFamily="34" charset="0"/>
          </a:endParaRPr>
        </a:p>
      </dgm:t>
    </dgm:pt>
    <dgm:pt modelId="{17E690A8-355E-454B-A9C5-53836E92591A}">
      <dgm:prSet/>
      <dgm:spPr/>
      <dgm:t>
        <a:bodyPr/>
        <a:lstStyle/>
        <a:p>
          <a:r>
            <a:rPr lang="ru-RU" dirty="0" smtClean="0"/>
            <a:t>права по  использованию и распоряжению не ограничены  </a:t>
          </a:r>
          <a:endParaRPr lang="ru-RU" dirty="0"/>
        </a:p>
      </dgm:t>
    </dgm:pt>
    <dgm:pt modelId="{E3E51E50-4BDD-4738-8644-B0E0234BFA69}" type="parTrans" cxnId="{6471D829-C37C-41C6-87DE-E0162B96EBDA}">
      <dgm:prSet/>
      <dgm:spPr/>
      <dgm:t>
        <a:bodyPr/>
        <a:lstStyle/>
        <a:p>
          <a:endParaRPr lang="ru-RU"/>
        </a:p>
      </dgm:t>
    </dgm:pt>
    <dgm:pt modelId="{6D94521A-63B7-42B5-B19D-1136EECAE119}" type="sibTrans" cxnId="{6471D829-C37C-41C6-87DE-E0162B96EBDA}">
      <dgm:prSet/>
      <dgm:spPr/>
      <dgm:t>
        <a:bodyPr/>
        <a:lstStyle/>
        <a:p>
          <a:endParaRPr lang="ru-RU"/>
        </a:p>
      </dgm:t>
    </dgm:pt>
    <dgm:pt modelId="{C720A004-E44F-4FFE-8895-A74FE5DE84D2}" type="pres">
      <dgm:prSet presAssocID="{DDC43B7D-558F-4E17-84E6-96BC5EAA2AF5}" presName="diagram" presStyleCnt="0">
        <dgm:presLayoutVars>
          <dgm:dir/>
          <dgm:resizeHandles val="exact"/>
        </dgm:presLayoutVars>
      </dgm:prSet>
      <dgm:spPr/>
      <dgm:t>
        <a:bodyPr/>
        <a:lstStyle/>
        <a:p>
          <a:endParaRPr lang="ru-RU"/>
        </a:p>
      </dgm:t>
    </dgm:pt>
    <dgm:pt modelId="{BC1ECAF5-A8A6-439D-B17B-66ADDD6B17CF}" type="pres">
      <dgm:prSet presAssocID="{75D21913-EA6F-4A23-866C-AF96A5C5CF3D}" presName="node" presStyleLbl="node1" presStyleIdx="0" presStyleCnt="6">
        <dgm:presLayoutVars>
          <dgm:bulletEnabled val="1"/>
        </dgm:presLayoutVars>
      </dgm:prSet>
      <dgm:spPr/>
      <dgm:t>
        <a:bodyPr/>
        <a:lstStyle/>
        <a:p>
          <a:endParaRPr lang="ru-RU"/>
        </a:p>
      </dgm:t>
    </dgm:pt>
    <dgm:pt modelId="{5D07C340-CBD6-42C9-B492-1A6D72252547}" type="pres">
      <dgm:prSet presAssocID="{0E3A0D34-3B8E-4A64-B3DE-8CD8C9525333}" presName="sibTrans" presStyleLbl="sibTrans2D1" presStyleIdx="0" presStyleCnt="5"/>
      <dgm:spPr/>
      <dgm:t>
        <a:bodyPr/>
        <a:lstStyle/>
        <a:p>
          <a:endParaRPr lang="ru-RU"/>
        </a:p>
      </dgm:t>
    </dgm:pt>
    <dgm:pt modelId="{388EC275-B21F-4F07-B0A4-AB90ED89C119}" type="pres">
      <dgm:prSet presAssocID="{0E3A0D34-3B8E-4A64-B3DE-8CD8C9525333}" presName="connectorText" presStyleLbl="sibTrans2D1" presStyleIdx="0" presStyleCnt="5"/>
      <dgm:spPr/>
      <dgm:t>
        <a:bodyPr/>
        <a:lstStyle/>
        <a:p>
          <a:endParaRPr lang="ru-RU"/>
        </a:p>
      </dgm:t>
    </dgm:pt>
    <dgm:pt modelId="{C49FE27A-CC4F-4D50-ACFE-2B9868310773}" type="pres">
      <dgm:prSet presAssocID="{8AA53E96-9F6C-404A-A2DF-6F7E526FA662}" presName="node" presStyleLbl="node1" presStyleIdx="1" presStyleCnt="6">
        <dgm:presLayoutVars>
          <dgm:bulletEnabled val="1"/>
        </dgm:presLayoutVars>
      </dgm:prSet>
      <dgm:spPr/>
      <dgm:t>
        <a:bodyPr/>
        <a:lstStyle/>
        <a:p>
          <a:endParaRPr lang="ru-RU"/>
        </a:p>
      </dgm:t>
    </dgm:pt>
    <dgm:pt modelId="{F76500FC-3075-4C8C-BCAB-08EBBB069B50}" type="pres">
      <dgm:prSet presAssocID="{92175CE8-366C-4AEF-AB54-7691CD795DA2}" presName="sibTrans" presStyleLbl="sibTrans2D1" presStyleIdx="1" presStyleCnt="5"/>
      <dgm:spPr/>
      <dgm:t>
        <a:bodyPr/>
        <a:lstStyle/>
        <a:p>
          <a:endParaRPr lang="ru-RU"/>
        </a:p>
      </dgm:t>
    </dgm:pt>
    <dgm:pt modelId="{F0B6AB8A-E973-404B-B2CC-57DD9F8EEF58}" type="pres">
      <dgm:prSet presAssocID="{92175CE8-366C-4AEF-AB54-7691CD795DA2}" presName="connectorText" presStyleLbl="sibTrans2D1" presStyleIdx="1" presStyleCnt="5"/>
      <dgm:spPr/>
      <dgm:t>
        <a:bodyPr/>
        <a:lstStyle/>
        <a:p>
          <a:endParaRPr lang="ru-RU"/>
        </a:p>
      </dgm:t>
    </dgm:pt>
    <dgm:pt modelId="{6E3C7BC7-5AC3-482D-9031-C09103C14A4A}" type="pres">
      <dgm:prSet presAssocID="{F77A1082-7961-4CC9-AA16-00839250B732}" presName="node" presStyleLbl="node1" presStyleIdx="2" presStyleCnt="6">
        <dgm:presLayoutVars>
          <dgm:bulletEnabled val="1"/>
        </dgm:presLayoutVars>
      </dgm:prSet>
      <dgm:spPr/>
      <dgm:t>
        <a:bodyPr/>
        <a:lstStyle/>
        <a:p>
          <a:endParaRPr lang="ru-RU"/>
        </a:p>
      </dgm:t>
    </dgm:pt>
    <dgm:pt modelId="{E548A2E6-1EF6-4342-997F-782AA91684D2}" type="pres">
      <dgm:prSet presAssocID="{42BEF56A-B5CE-481A-87E0-EF5C00352B5B}" presName="sibTrans" presStyleLbl="sibTrans2D1" presStyleIdx="2" presStyleCnt="5"/>
      <dgm:spPr/>
      <dgm:t>
        <a:bodyPr/>
        <a:lstStyle/>
        <a:p>
          <a:endParaRPr lang="ru-RU"/>
        </a:p>
      </dgm:t>
    </dgm:pt>
    <dgm:pt modelId="{52B12A94-43A0-456A-8C3A-00CA426C8262}" type="pres">
      <dgm:prSet presAssocID="{42BEF56A-B5CE-481A-87E0-EF5C00352B5B}" presName="connectorText" presStyleLbl="sibTrans2D1" presStyleIdx="2" presStyleCnt="5"/>
      <dgm:spPr/>
      <dgm:t>
        <a:bodyPr/>
        <a:lstStyle/>
        <a:p>
          <a:endParaRPr lang="ru-RU"/>
        </a:p>
      </dgm:t>
    </dgm:pt>
    <dgm:pt modelId="{31A881AE-C213-4429-98FE-35E9CCD0CE44}" type="pres">
      <dgm:prSet presAssocID="{999344DA-87A2-45BD-91D5-199E0A9DC6BD}" presName="node" presStyleLbl="node1" presStyleIdx="3" presStyleCnt="6">
        <dgm:presLayoutVars>
          <dgm:bulletEnabled val="1"/>
        </dgm:presLayoutVars>
      </dgm:prSet>
      <dgm:spPr/>
      <dgm:t>
        <a:bodyPr/>
        <a:lstStyle/>
        <a:p>
          <a:endParaRPr lang="ru-RU"/>
        </a:p>
      </dgm:t>
    </dgm:pt>
    <dgm:pt modelId="{4F4F6F74-1436-4641-9C58-189C01081BE1}" type="pres">
      <dgm:prSet presAssocID="{FBA67C25-997B-474A-A063-74014B2A7A6B}" presName="sibTrans" presStyleLbl="sibTrans2D1" presStyleIdx="3" presStyleCnt="5"/>
      <dgm:spPr/>
      <dgm:t>
        <a:bodyPr/>
        <a:lstStyle/>
        <a:p>
          <a:endParaRPr lang="ru-RU"/>
        </a:p>
      </dgm:t>
    </dgm:pt>
    <dgm:pt modelId="{0FAA7106-9D63-48DA-861F-3B62347803C0}" type="pres">
      <dgm:prSet presAssocID="{FBA67C25-997B-474A-A063-74014B2A7A6B}" presName="connectorText" presStyleLbl="sibTrans2D1" presStyleIdx="3" presStyleCnt="5"/>
      <dgm:spPr/>
      <dgm:t>
        <a:bodyPr/>
        <a:lstStyle/>
        <a:p>
          <a:endParaRPr lang="ru-RU"/>
        </a:p>
      </dgm:t>
    </dgm:pt>
    <dgm:pt modelId="{5FEEE0BA-B119-4F51-92D4-769521C2F770}" type="pres">
      <dgm:prSet presAssocID="{61080679-0AC3-4310-8FE7-9EFB761CC4EC}" presName="node" presStyleLbl="node1" presStyleIdx="4" presStyleCnt="6">
        <dgm:presLayoutVars>
          <dgm:bulletEnabled val="1"/>
        </dgm:presLayoutVars>
      </dgm:prSet>
      <dgm:spPr/>
      <dgm:t>
        <a:bodyPr/>
        <a:lstStyle/>
        <a:p>
          <a:endParaRPr lang="ru-RU"/>
        </a:p>
      </dgm:t>
    </dgm:pt>
    <dgm:pt modelId="{BAC0B9F2-C95D-4B2D-BADF-0EA54769E669}" type="pres">
      <dgm:prSet presAssocID="{1532372F-483A-4039-9ED2-E91A17710074}" presName="sibTrans" presStyleLbl="sibTrans2D1" presStyleIdx="4" presStyleCnt="5"/>
      <dgm:spPr/>
      <dgm:t>
        <a:bodyPr/>
        <a:lstStyle/>
        <a:p>
          <a:endParaRPr lang="ru-RU"/>
        </a:p>
      </dgm:t>
    </dgm:pt>
    <dgm:pt modelId="{25F88803-C132-4201-86F5-0EC58D8DBDF7}" type="pres">
      <dgm:prSet presAssocID="{1532372F-483A-4039-9ED2-E91A17710074}" presName="connectorText" presStyleLbl="sibTrans2D1" presStyleIdx="4" presStyleCnt="5"/>
      <dgm:spPr/>
      <dgm:t>
        <a:bodyPr/>
        <a:lstStyle/>
        <a:p>
          <a:endParaRPr lang="ru-RU"/>
        </a:p>
      </dgm:t>
    </dgm:pt>
    <dgm:pt modelId="{6A188147-8B90-4F91-AEF8-D051C36B69B7}" type="pres">
      <dgm:prSet presAssocID="{17E690A8-355E-454B-A9C5-53836E92591A}" presName="node" presStyleLbl="node1" presStyleIdx="5" presStyleCnt="6">
        <dgm:presLayoutVars>
          <dgm:bulletEnabled val="1"/>
        </dgm:presLayoutVars>
      </dgm:prSet>
      <dgm:spPr/>
      <dgm:t>
        <a:bodyPr/>
        <a:lstStyle/>
        <a:p>
          <a:endParaRPr lang="ru-RU"/>
        </a:p>
      </dgm:t>
    </dgm:pt>
  </dgm:ptLst>
  <dgm:cxnLst>
    <dgm:cxn modelId="{0A4298D4-CA43-4EA0-A13B-3B5325FD579E}" type="presOf" srcId="{0E3A0D34-3B8E-4A64-B3DE-8CD8C9525333}" destId="{5D07C340-CBD6-42C9-B492-1A6D72252547}" srcOrd="0" destOrd="0" presId="urn:microsoft.com/office/officeart/2005/8/layout/process5"/>
    <dgm:cxn modelId="{B087295D-80D9-4FCC-84DC-9B8C75356A53}" type="presOf" srcId="{1532372F-483A-4039-9ED2-E91A17710074}" destId="{BAC0B9F2-C95D-4B2D-BADF-0EA54769E669}" srcOrd="0" destOrd="0" presId="urn:microsoft.com/office/officeart/2005/8/layout/process5"/>
    <dgm:cxn modelId="{C09BCF20-5B8A-4D13-B2B1-DFFA52E10792}" type="presOf" srcId="{1532372F-483A-4039-9ED2-E91A17710074}" destId="{25F88803-C132-4201-86F5-0EC58D8DBDF7}" srcOrd="1" destOrd="0" presId="urn:microsoft.com/office/officeart/2005/8/layout/process5"/>
    <dgm:cxn modelId="{461CFB8E-2AEB-4BFD-B952-B143D81D6D3A}" srcId="{DDC43B7D-558F-4E17-84E6-96BC5EAA2AF5}" destId="{61080679-0AC3-4310-8FE7-9EFB761CC4EC}" srcOrd="4" destOrd="0" parTransId="{BA0598C5-D36D-42B3-B646-1B16A697E2BA}" sibTransId="{1532372F-483A-4039-9ED2-E91A17710074}"/>
    <dgm:cxn modelId="{F35A7D8E-FCFE-4956-AB60-FE3115F90C1E}" type="presOf" srcId="{61080679-0AC3-4310-8FE7-9EFB761CC4EC}" destId="{5FEEE0BA-B119-4F51-92D4-769521C2F770}" srcOrd="0" destOrd="0" presId="urn:microsoft.com/office/officeart/2005/8/layout/process5"/>
    <dgm:cxn modelId="{4B90A541-7FAA-4939-90A5-A0A200702E1F}" srcId="{DDC43B7D-558F-4E17-84E6-96BC5EAA2AF5}" destId="{999344DA-87A2-45BD-91D5-199E0A9DC6BD}" srcOrd="3" destOrd="0" parTransId="{BC540D3D-0B5D-4F6D-B5DD-FA23E4C52229}" sibTransId="{FBA67C25-997B-474A-A063-74014B2A7A6B}"/>
    <dgm:cxn modelId="{6471D829-C37C-41C6-87DE-E0162B96EBDA}" srcId="{DDC43B7D-558F-4E17-84E6-96BC5EAA2AF5}" destId="{17E690A8-355E-454B-A9C5-53836E92591A}" srcOrd="5" destOrd="0" parTransId="{E3E51E50-4BDD-4738-8644-B0E0234BFA69}" sibTransId="{6D94521A-63B7-42B5-B19D-1136EECAE119}"/>
    <dgm:cxn modelId="{2C373742-5841-4046-BFEB-05E7259E11A9}" type="presOf" srcId="{F77A1082-7961-4CC9-AA16-00839250B732}" destId="{6E3C7BC7-5AC3-482D-9031-C09103C14A4A}" srcOrd="0" destOrd="0" presId="urn:microsoft.com/office/officeart/2005/8/layout/process5"/>
    <dgm:cxn modelId="{0B4FA745-F907-4A42-B9E4-047554820BDC}" srcId="{DDC43B7D-558F-4E17-84E6-96BC5EAA2AF5}" destId="{F77A1082-7961-4CC9-AA16-00839250B732}" srcOrd="2" destOrd="0" parTransId="{E966CE4A-5A1F-40BF-A220-7CBCFD39AE1E}" sibTransId="{42BEF56A-B5CE-481A-87E0-EF5C00352B5B}"/>
    <dgm:cxn modelId="{1A88F4A5-E069-4984-93C7-0624AC8CFF79}" type="presOf" srcId="{92175CE8-366C-4AEF-AB54-7691CD795DA2}" destId="{F76500FC-3075-4C8C-BCAB-08EBBB069B50}" srcOrd="0" destOrd="0" presId="urn:microsoft.com/office/officeart/2005/8/layout/process5"/>
    <dgm:cxn modelId="{ED6BC124-0368-4856-827C-C2510D74D621}" type="presOf" srcId="{8AA53E96-9F6C-404A-A2DF-6F7E526FA662}" destId="{C49FE27A-CC4F-4D50-ACFE-2B9868310773}" srcOrd="0" destOrd="0" presId="urn:microsoft.com/office/officeart/2005/8/layout/process5"/>
    <dgm:cxn modelId="{F869D7A9-5F57-4392-8BC0-189BEA8C2D61}" type="presOf" srcId="{75D21913-EA6F-4A23-866C-AF96A5C5CF3D}" destId="{BC1ECAF5-A8A6-439D-B17B-66ADDD6B17CF}" srcOrd="0" destOrd="0" presId="urn:microsoft.com/office/officeart/2005/8/layout/process5"/>
    <dgm:cxn modelId="{8BC10656-A95D-4E91-A0C7-4C4262677BEF}" type="presOf" srcId="{92175CE8-366C-4AEF-AB54-7691CD795DA2}" destId="{F0B6AB8A-E973-404B-B2CC-57DD9F8EEF58}" srcOrd="1" destOrd="0" presId="urn:microsoft.com/office/officeart/2005/8/layout/process5"/>
    <dgm:cxn modelId="{ABDDEDA6-353D-4D43-915C-E90FA20887BF}" type="presOf" srcId="{42BEF56A-B5CE-481A-87E0-EF5C00352B5B}" destId="{52B12A94-43A0-456A-8C3A-00CA426C8262}" srcOrd="1" destOrd="0" presId="urn:microsoft.com/office/officeart/2005/8/layout/process5"/>
    <dgm:cxn modelId="{28D1B1AA-3B76-481B-A4E6-4DB60A2D4CCC}" type="presOf" srcId="{42BEF56A-B5CE-481A-87E0-EF5C00352B5B}" destId="{E548A2E6-1EF6-4342-997F-782AA91684D2}" srcOrd="0" destOrd="0" presId="urn:microsoft.com/office/officeart/2005/8/layout/process5"/>
    <dgm:cxn modelId="{3BF79031-9BAC-4142-A0E4-62F05B12EB3C}" type="presOf" srcId="{DDC43B7D-558F-4E17-84E6-96BC5EAA2AF5}" destId="{C720A004-E44F-4FFE-8895-A74FE5DE84D2}" srcOrd="0" destOrd="0" presId="urn:microsoft.com/office/officeart/2005/8/layout/process5"/>
    <dgm:cxn modelId="{1041C2C4-3A1B-484E-B220-4C450ED8C57A}" type="presOf" srcId="{FBA67C25-997B-474A-A063-74014B2A7A6B}" destId="{4F4F6F74-1436-4641-9C58-189C01081BE1}" srcOrd="0" destOrd="0" presId="urn:microsoft.com/office/officeart/2005/8/layout/process5"/>
    <dgm:cxn modelId="{B8D839B3-A19F-4BA7-8490-D879F19C8882}" type="presOf" srcId="{0E3A0D34-3B8E-4A64-B3DE-8CD8C9525333}" destId="{388EC275-B21F-4F07-B0A4-AB90ED89C119}" srcOrd="1" destOrd="0" presId="urn:microsoft.com/office/officeart/2005/8/layout/process5"/>
    <dgm:cxn modelId="{E1BD06BF-7149-4A75-AB33-CAAE8C49C7A7}" type="presOf" srcId="{999344DA-87A2-45BD-91D5-199E0A9DC6BD}" destId="{31A881AE-C213-4429-98FE-35E9CCD0CE44}" srcOrd="0" destOrd="0" presId="urn:microsoft.com/office/officeart/2005/8/layout/process5"/>
    <dgm:cxn modelId="{3573B3A7-A887-4B7C-9506-CE6D992D69E6}" srcId="{DDC43B7D-558F-4E17-84E6-96BC5EAA2AF5}" destId="{8AA53E96-9F6C-404A-A2DF-6F7E526FA662}" srcOrd="1" destOrd="0" parTransId="{78AFEB30-684D-411D-8132-313BF2E437F7}" sibTransId="{92175CE8-366C-4AEF-AB54-7691CD795DA2}"/>
    <dgm:cxn modelId="{CB54DBDE-0966-4680-9350-E6CA5995D131}" type="presOf" srcId="{17E690A8-355E-454B-A9C5-53836E92591A}" destId="{6A188147-8B90-4F91-AEF8-D051C36B69B7}" srcOrd="0" destOrd="0" presId="urn:microsoft.com/office/officeart/2005/8/layout/process5"/>
    <dgm:cxn modelId="{0E1B8226-D63E-40FA-B51C-21E086E9967C}" srcId="{DDC43B7D-558F-4E17-84E6-96BC5EAA2AF5}" destId="{75D21913-EA6F-4A23-866C-AF96A5C5CF3D}" srcOrd="0" destOrd="0" parTransId="{E52CBCAE-F35B-41F6-B433-A1117C36CBB3}" sibTransId="{0E3A0D34-3B8E-4A64-B3DE-8CD8C9525333}"/>
    <dgm:cxn modelId="{8F21A5DF-478C-439C-808C-242B54DBDBE0}" type="presOf" srcId="{FBA67C25-997B-474A-A063-74014B2A7A6B}" destId="{0FAA7106-9D63-48DA-861F-3B62347803C0}" srcOrd="1" destOrd="0" presId="urn:microsoft.com/office/officeart/2005/8/layout/process5"/>
    <dgm:cxn modelId="{213A7294-353B-497E-BED5-D3BC50BF25D9}" type="presParOf" srcId="{C720A004-E44F-4FFE-8895-A74FE5DE84D2}" destId="{BC1ECAF5-A8A6-439D-B17B-66ADDD6B17CF}" srcOrd="0" destOrd="0" presId="urn:microsoft.com/office/officeart/2005/8/layout/process5"/>
    <dgm:cxn modelId="{A1D91639-3442-4C9A-B1F3-3C51B9D43C7A}" type="presParOf" srcId="{C720A004-E44F-4FFE-8895-A74FE5DE84D2}" destId="{5D07C340-CBD6-42C9-B492-1A6D72252547}" srcOrd="1" destOrd="0" presId="urn:microsoft.com/office/officeart/2005/8/layout/process5"/>
    <dgm:cxn modelId="{C4999203-9E60-441B-9668-1143B22317A3}" type="presParOf" srcId="{5D07C340-CBD6-42C9-B492-1A6D72252547}" destId="{388EC275-B21F-4F07-B0A4-AB90ED89C119}" srcOrd="0" destOrd="0" presId="urn:microsoft.com/office/officeart/2005/8/layout/process5"/>
    <dgm:cxn modelId="{02CF6ACA-926D-4F1F-A77C-9309061DCEA2}" type="presParOf" srcId="{C720A004-E44F-4FFE-8895-A74FE5DE84D2}" destId="{C49FE27A-CC4F-4D50-ACFE-2B9868310773}" srcOrd="2" destOrd="0" presId="urn:microsoft.com/office/officeart/2005/8/layout/process5"/>
    <dgm:cxn modelId="{C97954BB-4385-4E2A-AED1-0495EAAA9A90}" type="presParOf" srcId="{C720A004-E44F-4FFE-8895-A74FE5DE84D2}" destId="{F76500FC-3075-4C8C-BCAB-08EBBB069B50}" srcOrd="3" destOrd="0" presId="urn:microsoft.com/office/officeart/2005/8/layout/process5"/>
    <dgm:cxn modelId="{F7D7C774-F163-4049-91AD-18C2A8AD2161}" type="presParOf" srcId="{F76500FC-3075-4C8C-BCAB-08EBBB069B50}" destId="{F0B6AB8A-E973-404B-B2CC-57DD9F8EEF58}" srcOrd="0" destOrd="0" presId="urn:microsoft.com/office/officeart/2005/8/layout/process5"/>
    <dgm:cxn modelId="{28DEE873-8CB9-4779-8E45-83DCB0109EAF}" type="presParOf" srcId="{C720A004-E44F-4FFE-8895-A74FE5DE84D2}" destId="{6E3C7BC7-5AC3-482D-9031-C09103C14A4A}" srcOrd="4" destOrd="0" presId="urn:microsoft.com/office/officeart/2005/8/layout/process5"/>
    <dgm:cxn modelId="{F9AD54E0-3EFF-4D1F-A42F-A1F32A599CC0}" type="presParOf" srcId="{C720A004-E44F-4FFE-8895-A74FE5DE84D2}" destId="{E548A2E6-1EF6-4342-997F-782AA91684D2}" srcOrd="5" destOrd="0" presId="urn:microsoft.com/office/officeart/2005/8/layout/process5"/>
    <dgm:cxn modelId="{624AA125-4C39-4707-A811-4FD0DABCB917}" type="presParOf" srcId="{E548A2E6-1EF6-4342-997F-782AA91684D2}" destId="{52B12A94-43A0-456A-8C3A-00CA426C8262}" srcOrd="0" destOrd="0" presId="urn:microsoft.com/office/officeart/2005/8/layout/process5"/>
    <dgm:cxn modelId="{C2B7B853-F82E-4BEA-8BA9-BF57CA4CDE23}" type="presParOf" srcId="{C720A004-E44F-4FFE-8895-A74FE5DE84D2}" destId="{31A881AE-C213-4429-98FE-35E9CCD0CE44}" srcOrd="6" destOrd="0" presId="urn:microsoft.com/office/officeart/2005/8/layout/process5"/>
    <dgm:cxn modelId="{88CF526F-B8A7-4878-B510-415009CD6493}" type="presParOf" srcId="{C720A004-E44F-4FFE-8895-A74FE5DE84D2}" destId="{4F4F6F74-1436-4641-9C58-189C01081BE1}" srcOrd="7" destOrd="0" presId="urn:microsoft.com/office/officeart/2005/8/layout/process5"/>
    <dgm:cxn modelId="{FCD49BA9-606F-4030-9691-C4CE8FD23396}" type="presParOf" srcId="{4F4F6F74-1436-4641-9C58-189C01081BE1}" destId="{0FAA7106-9D63-48DA-861F-3B62347803C0}" srcOrd="0" destOrd="0" presId="urn:microsoft.com/office/officeart/2005/8/layout/process5"/>
    <dgm:cxn modelId="{4A6BE46F-BB12-4AE5-9115-DBA1DE14805B}" type="presParOf" srcId="{C720A004-E44F-4FFE-8895-A74FE5DE84D2}" destId="{5FEEE0BA-B119-4F51-92D4-769521C2F770}" srcOrd="8" destOrd="0" presId="urn:microsoft.com/office/officeart/2005/8/layout/process5"/>
    <dgm:cxn modelId="{9DCF316D-A7B5-475B-962B-9498B01F8B1F}" type="presParOf" srcId="{C720A004-E44F-4FFE-8895-A74FE5DE84D2}" destId="{BAC0B9F2-C95D-4B2D-BADF-0EA54769E669}" srcOrd="9" destOrd="0" presId="urn:microsoft.com/office/officeart/2005/8/layout/process5"/>
    <dgm:cxn modelId="{3AD78ECD-6811-4447-8B9E-97A98FFDDB9E}" type="presParOf" srcId="{BAC0B9F2-C95D-4B2D-BADF-0EA54769E669}" destId="{25F88803-C132-4201-86F5-0EC58D8DBDF7}" srcOrd="0" destOrd="0" presId="urn:microsoft.com/office/officeart/2005/8/layout/process5"/>
    <dgm:cxn modelId="{6788C95F-A946-46A4-9B65-B426B10E38EB}" type="presParOf" srcId="{C720A004-E44F-4FFE-8895-A74FE5DE84D2}" destId="{6A188147-8B90-4F91-AEF8-D051C36B69B7}"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366EFB1-D518-4850-9DED-82ED55A8080C}" type="doc">
      <dgm:prSet loTypeId="urn:microsoft.com/office/officeart/2005/8/layout/vList6" loCatId="process" qsTypeId="urn:microsoft.com/office/officeart/2005/8/quickstyle/simple2" qsCatId="simple" csTypeId="urn:microsoft.com/office/officeart/2005/8/colors/accent2_3" csCatId="accent2" phldr="1"/>
      <dgm:spPr/>
      <dgm:t>
        <a:bodyPr/>
        <a:lstStyle/>
        <a:p>
          <a:endParaRPr lang="ru-RU"/>
        </a:p>
      </dgm:t>
    </dgm:pt>
    <dgm:pt modelId="{67BB2E05-809F-4E00-B3E1-AF35D7F287C5}">
      <dgm:prSet phldrT="[Текст]" custT="1"/>
      <dgm:spPr/>
      <dgm:t>
        <a:bodyPr/>
        <a:lstStyle/>
        <a:p>
          <a:r>
            <a:rPr lang="ru-RU" sz="1800" dirty="0" smtClean="0">
              <a:latin typeface="Arial" pitchFamily="34" charset="0"/>
              <a:cs typeface="Arial" pitchFamily="34" charset="0"/>
            </a:rPr>
            <a:t>помещением под таможенную процедуру </a:t>
          </a:r>
          <a:r>
            <a:rPr lang="ru-RU" sz="1800" b="1" dirty="0" smtClean="0">
              <a:solidFill>
                <a:srgbClr val="C00000"/>
              </a:solidFill>
              <a:latin typeface="Arial" pitchFamily="34" charset="0"/>
              <a:cs typeface="Arial" pitchFamily="34" charset="0"/>
            </a:rPr>
            <a:t>реэкспорта</a:t>
          </a:r>
          <a:endParaRPr lang="ru-RU" sz="1800" b="1" dirty="0">
            <a:solidFill>
              <a:srgbClr val="C00000"/>
            </a:solidFill>
            <a:latin typeface="Arial" pitchFamily="34" charset="0"/>
            <a:cs typeface="Arial" pitchFamily="34" charset="0"/>
          </a:endParaRPr>
        </a:p>
      </dgm:t>
    </dgm:pt>
    <dgm:pt modelId="{38F34769-4AD1-41C5-AD96-8AB4A827B923}" type="parTrans" cxnId="{BD0B3EED-A314-47F2-9819-480210E6BB3F}">
      <dgm:prSet/>
      <dgm:spPr/>
      <dgm:t>
        <a:bodyPr/>
        <a:lstStyle/>
        <a:p>
          <a:endParaRPr lang="ru-RU" sz="1800">
            <a:latin typeface="Arial" pitchFamily="34" charset="0"/>
            <a:cs typeface="Arial" pitchFamily="34" charset="0"/>
          </a:endParaRPr>
        </a:p>
      </dgm:t>
    </dgm:pt>
    <dgm:pt modelId="{E887DB4F-3DD3-42C1-A146-791F6D3D6529}" type="sibTrans" cxnId="{BD0B3EED-A314-47F2-9819-480210E6BB3F}">
      <dgm:prSet/>
      <dgm:spPr/>
      <dgm:t>
        <a:bodyPr/>
        <a:lstStyle/>
        <a:p>
          <a:endParaRPr lang="ru-RU" sz="1800">
            <a:latin typeface="Arial" pitchFamily="34" charset="0"/>
            <a:cs typeface="Arial" pitchFamily="34" charset="0"/>
          </a:endParaRPr>
        </a:p>
      </dgm:t>
    </dgm:pt>
    <dgm:pt modelId="{CAE465D3-EFE6-4579-ACA4-7FBFA4DB05AF}">
      <dgm:prSet phldrT="[Текст]" custT="1"/>
      <dgm:spPr/>
      <dgm:t>
        <a:bodyPr/>
        <a:lstStyle/>
        <a:p>
          <a:r>
            <a:rPr lang="ru-RU" sz="1600" b="1" dirty="0" smtClean="0">
              <a:solidFill>
                <a:srgbClr val="000066"/>
              </a:solidFill>
              <a:latin typeface="Arial" pitchFamily="34" charset="0"/>
              <a:cs typeface="Arial" pitchFamily="34" charset="0"/>
            </a:rPr>
            <a:t>продуктов переработки</a:t>
          </a:r>
          <a:endParaRPr lang="ru-RU" sz="1600" b="1" dirty="0">
            <a:solidFill>
              <a:srgbClr val="000066"/>
            </a:solidFill>
            <a:latin typeface="Arial" pitchFamily="34" charset="0"/>
            <a:cs typeface="Arial" pitchFamily="34" charset="0"/>
          </a:endParaRPr>
        </a:p>
      </dgm:t>
    </dgm:pt>
    <dgm:pt modelId="{183E8D91-D533-45F4-B5E2-5A5BC664311D}" type="parTrans" cxnId="{B055F505-DCF5-4590-A63A-20F7434804C2}">
      <dgm:prSet/>
      <dgm:spPr/>
      <dgm:t>
        <a:bodyPr/>
        <a:lstStyle/>
        <a:p>
          <a:endParaRPr lang="ru-RU" sz="1800">
            <a:latin typeface="Arial" pitchFamily="34" charset="0"/>
            <a:cs typeface="Arial" pitchFamily="34" charset="0"/>
          </a:endParaRPr>
        </a:p>
      </dgm:t>
    </dgm:pt>
    <dgm:pt modelId="{28868537-3AAF-488E-AFD2-A371C73AB7BC}" type="sibTrans" cxnId="{B055F505-DCF5-4590-A63A-20F7434804C2}">
      <dgm:prSet/>
      <dgm:spPr/>
      <dgm:t>
        <a:bodyPr/>
        <a:lstStyle/>
        <a:p>
          <a:endParaRPr lang="ru-RU" sz="1800">
            <a:latin typeface="Arial" pitchFamily="34" charset="0"/>
            <a:cs typeface="Arial" pitchFamily="34" charset="0"/>
          </a:endParaRPr>
        </a:p>
      </dgm:t>
    </dgm:pt>
    <dgm:pt modelId="{93AC7B18-E5CD-4B12-ABF6-4E49692DFECC}">
      <dgm:prSet phldrT="[Текст]" custT="1"/>
      <dgm:spPr/>
      <dgm:t>
        <a:bodyPr/>
        <a:lstStyle/>
        <a:p>
          <a:r>
            <a:rPr lang="ru-RU" sz="1600" b="1" dirty="0" smtClean="0">
              <a:solidFill>
                <a:srgbClr val="000066"/>
              </a:solidFill>
              <a:latin typeface="Arial" pitchFamily="34" charset="0"/>
              <a:cs typeface="Arial" pitchFamily="34" charset="0"/>
            </a:rPr>
            <a:t>иностранных товаров, не подвергшихся операциям по переработке</a:t>
          </a:r>
          <a:endParaRPr lang="ru-RU" sz="1600" b="1" dirty="0">
            <a:solidFill>
              <a:srgbClr val="000066"/>
            </a:solidFill>
            <a:latin typeface="Arial" pitchFamily="34" charset="0"/>
            <a:cs typeface="Arial" pitchFamily="34" charset="0"/>
          </a:endParaRPr>
        </a:p>
      </dgm:t>
    </dgm:pt>
    <dgm:pt modelId="{2296B241-6414-45F8-849E-6AD2B5E12BF2}" type="parTrans" cxnId="{9911D0C9-F495-4C68-ADB7-3FC360CE6CCC}">
      <dgm:prSet/>
      <dgm:spPr/>
      <dgm:t>
        <a:bodyPr/>
        <a:lstStyle/>
        <a:p>
          <a:endParaRPr lang="ru-RU" sz="1800">
            <a:latin typeface="Arial" pitchFamily="34" charset="0"/>
            <a:cs typeface="Arial" pitchFamily="34" charset="0"/>
          </a:endParaRPr>
        </a:p>
      </dgm:t>
    </dgm:pt>
    <dgm:pt modelId="{0744ACC9-F7E2-45EB-B21E-878F166F291E}" type="sibTrans" cxnId="{9911D0C9-F495-4C68-ADB7-3FC360CE6CCC}">
      <dgm:prSet/>
      <dgm:spPr/>
      <dgm:t>
        <a:bodyPr/>
        <a:lstStyle/>
        <a:p>
          <a:endParaRPr lang="ru-RU" sz="1800">
            <a:latin typeface="Arial" pitchFamily="34" charset="0"/>
            <a:cs typeface="Arial" pitchFamily="34" charset="0"/>
          </a:endParaRPr>
        </a:p>
      </dgm:t>
    </dgm:pt>
    <dgm:pt modelId="{37743D6A-2A12-42CA-90D7-ECBFFAAE0EF0}">
      <dgm:prSet phldrT="[Текст]" custT="1"/>
      <dgm:spPr/>
      <dgm:t>
        <a:bodyPr/>
        <a:lstStyle/>
        <a:p>
          <a:r>
            <a:rPr lang="ru-RU" sz="1600" b="1" dirty="0" smtClean="0">
              <a:solidFill>
                <a:srgbClr val="000066"/>
              </a:solidFill>
              <a:latin typeface="Arial" pitchFamily="34" charset="0"/>
              <a:cs typeface="Arial" pitchFamily="34" charset="0"/>
            </a:rPr>
            <a:t>остатков и отходов, образовавшихся в результате переработки</a:t>
          </a:r>
          <a:endParaRPr lang="ru-RU" sz="1600" b="1" dirty="0">
            <a:solidFill>
              <a:srgbClr val="000066"/>
            </a:solidFill>
            <a:latin typeface="Arial" pitchFamily="34" charset="0"/>
            <a:cs typeface="Arial" pitchFamily="34" charset="0"/>
          </a:endParaRPr>
        </a:p>
      </dgm:t>
    </dgm:pt>
    <dgm:pt modelId="{75E01C57-718C-4229-AC3F-23284395A048}" type="parTrans" cxnId="{1295C85A-A2BE-40D2-87C1-1D21CECACC97}">
      <dgm:prSet/>
      <dgm:spPr/>
      <dgm:t>
        <a:bodyPr/>
        <a:lstStyle/>
        <a:p>
          <a:endParaRPr lang="ru-RU" sz="1800">
            <a:latin typeface="Arial" pitchFamily="34" charset="0"/>
            <a:cs typeface="Arial" pitchFamily="34" charset="0"/>
          </a:endParaRPr>
        </a:p>
      </dgm:t>
    </dgm:pt>
    <dgm:pt modelId="{DBC5946E-B6D6-4E74-AD29-BADAD24F6E2B}" type="sibTrans" cxnId="{1295C85A-A2BE-40D2-87C1-1D21CECACC97}">
      <dgm:prSet/>
      <dgm:spPr/>
      <dgm:t>
        <a:bodyPr/>
        <a:lstStyle/>
        <a:p>
          <a:endParaRPr lang="ru-RU" sz="1800">
            <a:latin typeface="Arial" pitchFamily="34" charset="0"/>
            <a:cs typeface="Arial" pitchFamily="34" charset="0"/>
          </a:endParaRPr>
        </a:p>
      </dgm:t>
    </dgm:pt>
    <dgm:pt modelId="{BE8B9D00-A5BC-4151-9265-0372250615F0}">
      <dgm:prSet phldrT="[Текст]" custT="1"/>
      <dgm:spPr/>
      <dgm:t>
        <a:bodyPr/>
        <a:lstStyle/>
        <a:p>
          <a:endParaRPr lang="ru-RU" sz="1600" b="1" dirty="0">
            <a:solidFill>
              <a:srgbClr val="000066"/>
            </a:solidFill>
            <a:latin typeface="Arial" pitchFamily="34" charset="0"/>
            <a:cs typeface="Arial" pitchFamily="34" charset="0"/>
          </a:endParaRPr>
        </a:p>
      </dgm:t>
    </dgm:pt>
    <dgm:pt modelId="{88EC9F76-E524-414D-B179-92B28069B818}" type="parTrans" cxnId="{815F4B36-51B0-4D47-BB47-CE9FAB83D180}">
      <dgm:prSet/>
      <dgm:spPr/>
      <dgm:t>
        <a:bodyPr/>
        <a:lstStyle/>
        <a:p>
          <a:endParaRPr lang="ru-RU"/>
        </a:p>
      </dgm:t>
    </dgm:pt>
    <dgm:pt modelId="{C2BD16B1-6A5A-4E00-842F-2043D992125C}" type="sibTrans" cxnId="{815F4B36-51B0-4D47-BB47-CE9FAB83D180}">
      <dgm:prSet/>
      <dgm:spPr/>
      <dgm:t>
        <a:bodyPr/>
        <a:lstStyle/>
        <a:p>
          <a:endParaRPr lang="ru-RU"/>
        </a:p>
      </dgm:t>
    </dgm:pt>
    <dgm:pt modelId="{318ADA60-8B79-42D6-9913-EF1D78576C4C}" type="pres">
      <dgm:prSet presAssocID="{3366EFB1-D518-4850-9DED-82ED55A8080C}" presName="Name0" presStyleCnt="0">
        <dgm:presLayoutVars>
          <dgm:dir val="rev"/>
          <dgm:animLvl val="lvl"/>
          <dgm:resizeHandles/>
        </dgm:presLayoutVars>
      </dgm:prSet>
      <dgm:spPr/>
      <dgm:t>
        <a:bodyPr/>
        <a:lstStyle/>
        <a:p>
          <a:endParaRPr lang="ru-RU"/>
        </a:p>
      </dgm:t>
    </dgm:pt>
    <dgm:pt modelId="{44192CD2-1035-43A0-B31C-A1D1D8122635}" type="pres">
      <dgm:prSet presAssocID="{67BB2E05-809F-4E00-B3E1-AF35D7F287C5}" presName="linNode" presStyleCnt="0"/>
      <dgm:spPr/>
    </dgm:pt>
    <dgm:pt modelId="{2EF05194-2962-47B2-81A4-0A72AB47D78B}" type="pres">
      <dgm:prSet presAssocID="{67BB2E05-809F-4E00-B3E1-AF35D7F287C5}" presName="parentShp" presStyleLbl="node1" presStyleIdx="0" presStyleCnt="1" custScaleY="85185">
        <dgm:presLayoutVars>
          <dgm:bulletEnabled val="1"/>
        </dgm:presLayoutVars>
      </dgm:prSet>
      <dgm:spPr/>
      <dgm:t>
        <a:bodyPr/>
        <a:lstStyle/>
        <a:p>
          <a:endParaRPr lang="ru-RU"/>
        </a:p>
      </dgm:t>
    </dgm:pt>
    <dgm:pt modelId="{D1EC69F0-C92B-47AF-A0A7-3627970E39EA}" type="pres">
      <dgm:prSet presAssocID="{67BB2E05-809F-4E00-B3E1-AF35D7F287C5}" presName="childShp" presStyleLbl="bgAccFollowNode1" presStyleIdx="0" presStyleCnt="1" custScaleX="150782">
        <dgm:presLayoutVars>
          <dgm:bulletEnabled val="1"/>
        </dgm:presLayoutVars>
      </dgm:prSet>
      <dgm:spPr/>
      <dgm:t>
        <a:bodyPr/>
        <a:lstStyle/>
        <a:p>
          <a:endParaRPr lang="ru-RU"/>
        </a:p>
      </dgm:t>
    </dgm:pt>
  </dgm:ptLst>
  <dgm:cxnLst>
    <dgm:cxn modelId="{B055F505-DCF5-4590-A63A-20F7434804C2}" srcId="{67BB2E05-809F-4E00-B3E1-AF35D7F287C5}" destId="{CAE465D3-EFE6-4579-ACA4-7FBFA4DB05AF}" srcOrd="1" destOrd="0" parTransId="{183E8D91-D533-45F4-B5E2-5A5BC664311D}" sibTransId="{28868537-3AAF-488E-AFD2-A371C73AB7BC}"/>
    <dgm:cxn modelId="{9911D0C9-F495-4C68-ADB7-3FC360CE6CCC}" srcId="{67BB2E05-809F-4E00-B3E1-AF35D7F287C5}" destId="{93AC7B18-E5CD-4B12-ABF6-4E49692DFECC}" srcOrd="2" destOrd="0" parTransId="{2296B241-6414-45F8-849E-6AD2B5E12BF2}" sibTransId="{0744ACC9-F7E2-45EB-B21E-878F166F291E}"/>
    <dgm:cxn modelId="{169F167B-FB94-4D1D-9BC7-E871776B8C34}" type="presOf" srcId="{3366EFB1-D518-4850-9DED-82ED55A8080C}" destId="{318ADA60-8B79-42D6-9913-EF1D78576C4C}" srcOrd="0" destOrd="0" presId="urn:microsoft.com/office/officeart/2005/8/layout/vList6"/>
    <dgm:cxn modelId="{1295C85A-A2BE-40D2-87C1-1D21CECACC97}" srcId="{67BB2E05-809F-4E00-B3E1-AF35D7F287C5}" destId="{37743D6A-2A12-42CA-90D7-ECBFFAAE0EF0}" srcOrd="3" destOrd="0" parTransId="{75E01C57-718C-4229-AC3F-23284395A048}" sibTransId="{DBC5946E-B6D6-4E74-AD29-BADAD24F6E2B}"/>
    <dgm:cxn modelId="{FCD23C0E-7C38-40CF-B400-57BA635AC6F7}" type="presOf" srcId="{CAE465D3-EFE6-4579-ACA4-7FBFA4DB05AF}" destId="{D1EC69F0-C92B-47AF-A0A7-3627970E39EA}" srcOrd="0" destOrd="1" presId="urn:microsoft.com/office/officeart/2005/8/layout/vList6"/>
    <dgm:cxn modelId="{E885FE2C-3C9B-494C-9B84-6BACCBD830C6}" type="presOf" srcId="{93AC7B18-E5CD-4B12-ABF6-4E49692DFECC}" destId="{D1EC69F0-C92B-47AF-A0A7-3627970E39EA}" srcOrd="0" destOrd="2" presId="urn:microsoft.com/office/officeart/2005/8/layout/vList6"/>
    <dgm:cxn modelId="{BD0B3EED-A314-47F2-9819-480210E6BB3F}" srcId="{3366EFB1-D518-4850-9DED-82ED55A8080C}" destId="{67BB2E05-809F-4E00-B3E1-AF35D7F287C5}" srcOrd="0" destOrd="0" parTransId="{38F34769-4AD1-41C5-AD96-8AB4A827B923}" sibTransId="{E887DB4F-3DD3-42C1-A146-791F6D3D6529}"/>
    <dgm:cxn modelId="{FC6011FE-DAEC-484E-B70C-74FB6DB8F0C5}" type="presOf" srcId="{67BB2E05-809F-4E00-B3E1-AF35D7F287C5}" destId="{2EF05194-2962-47B2-81A4-0A72AB47D78B}" srcOrd="0" destOrd="0" presId="urn:microsoft.com/office/officeart/2005/8/layout/vList6"/>
    <dgm:cxn modelId="{815F4B36-51B0-4D47-BB47-CE9FAB83D180}" srcId="{67BB2E05-809F-4E00-B3E1-AF35D7F287C5}" destId="{BE8B9D00-A5BC-4151-9265-0372250615F0}" srcOrd="0" destOrd="0" parTransId="{88EC9F76-E524-414D-B179-92B28069B818}" sibTransId="{C2BD16B1-6A5A-4E00-842F-2043D992125C}"/>
    <dgm:cxn modelId="{EEDDCA3A-0671-45B4-8991-3BAE7984CF2E}" type="presOf" srcId="{37743D6A-2A12-42CA-90D7-ECBFFAAE0EF0}" destId="{D1EC69F0-C92B-47AF-A0A7-3627970E39EA}" srcOrd="0" destOrd="3" presId="urn:microsoft.com/office/officeart/2005/8/layout/vList6"/>
    <dgm:cxn modelId="{227CD486-F252-4650-AA2F-116E7BC580A0}" type="presOf" srcId="{BE8B9D00-A5BC-4151-9265-0372250615F0}" destId="{D1EC69F0-C92B-47AF-A0A7-3627970E39EA}" srcOrd="0" destOrd="0" presId="urn:microsoft.com/office/officeart/2005/8/layout/vList6"/>
    <dgm:cxn modelId="{88B6733D-01AE-45A6-9116-C14571694A35}" type="presParOf" srcId="{318ADA60-8B79-42D6-9913-EF1D78576C4C}" destId="{44192CD2-1035-43A0-B31C-A1D1D8122635}" srcOrd="0" destOrd="0" presId="urn:microsoft.com/office/officeart/2005/8/layout/vList6"/>
    <dgm:cxn modelId="{37C5BB92-93DD-4FAD-AD53-F08EBCDCBFCE}" type="presParOf" srcId="{44192CD2-1035-43A0-B31C-A1D1D8122635}" destId="{2EF05194-2962-47B2-81A4-0A72AB47D78B}" srcOrd="0" destOrd="0" presId="urn:microsoft.com/office/officeart/2005/8/layout/vList6"/>
    <dgm:cxn modelId="{7A16C398-F8BB-4C56-8CB4-384929A5E615}" type="presParOf" srcId="{44192CD2-1035-43A0-B31C-A1D1D8122635}" destId="{D1EC69F0-C92B-47AF-A0A7-3627970E39EA}"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1E38491-6128-4DDD-BFE5-E0A97838A154}" type="doc">
      <dgm:prSet loTypeId="urn:microsoft.com/office/officeart/2005/8/layout/vList6" loCatId="list" qsTypeId="urn:microsoft.com/office/officeart/2005/8/quickstyle/simple2" qsCatId="simple" csTypeId="urn:microsoft.com/office/officeart/2005/8/colors/accent2_2" csCatId="accent2" phldr="1"/>
      <dgm:spPr/>
      <dgm:t>
        <a:bodyPr/>
        <a:lstStyle/>
        <a:p>
          <a:endParaRPr lang="ru-RU"/>
        </a:p>
      </dgm:t>
    </dgm:pt>
    <dgm:pt modelId="{8556625A-3783-4D70-B211-BC2AF6F6C026}">
      <dgm:prSet phldrT="[Текст]" custT="1"/>
      <dgm:spPr/>
      <dgm:t>
        <a:bodyPr/>
        <a:lstStyle/>
        <a:p>
          <a:r>
            <a:rPr lang="ru-RU" sz="1400" b="1" dirty="0" smtClean="0">
              <a:latin typeface="Arial" pitchFamily="34" charset="0"/>
              <a:cs typeface="Arial" pitchFamily="34" charset="0"/>
            </a:rPr>
            <a:t>В случаях, установленных </a:t>
          </a:r>
        </a:p>
        <a:p>
          <a:r>
            <a:rPr lang="ru-RU" sz="1400" b="1" dirty="0" smtClean="0">
              <a:latin typeface="Arial" pitchFamily="34" charset="0"/>
              <a:cs typeface="Arial" pitchFamily="34" charset="0"/>
            </a:rPr>
            <a:t>ст.261 ТК ТС, </a:t>
          </a:r>
        </a:p>
        <a:p>
          <a:r>
            <a:rPr lang="ru-RU" sz="1400" b="1" dirty="0" smtClean="0">
              <a:latin typeface="Arial" pitchFamily="34" charset="0"/>
              <a:cs typeface="Arial" pitchFamily="34" charset="0"/>
            </a:rPr>
            <a:t>при возникновении обязанности по уплате таможенных пошлин</a:t>
          </a:r>
          <a:endParaRPr lang="ru-RU" sz="1400" b="1" dirty="0">
            <a:solidFill>
              <a:srgbClr val="C00000"/>
            </a:solidFill>
            <a:latin typeface="Arial" pitchFamily="34" charset="0"/>
            <a:cs typeface="Arial" pitchFamily="34" charset="0"/>
          </a:endParaRPr>
        </a:p>
      </dgm:t>
    </dgm:pt>
    <dgm:pt modelId="{465E0354-9622-4DA4-8180-2A94BBA4AC1D}" type="parTrans" cxnId="{1FE76103-5B72-422E-82C4-C15D2ED31820}">
      <dgm:prSet/>
      <dgm:spPr/>
      <dgm:t>
        <a:bodyPr/>
        <a:lstStyle/>
        <a:p>
          <a:endParaRPr lang="ru-RU" sz="1400">
            <a:latin typeface="Arial" pitchFamily="34" charset="0"/>
            <a:cs typeface="Arial" pitchFamily="34" charset="0"/>
          </a:endParaRPr>
        </a:p>
      </dgm:t>
    </dgm:pt>
    <dgm:pt modelId="{142CDD4F-C3CE-49DD-8684-A4396FF5E9B2}" type="sibTrans" cxnId="{1FE76103-5B72-422E-82C4-C15D2ED31820}">
      <dgm:prSet/>
      <dgm:spPr/>
      <dgm:t>
        <a:bodyPr/>
        <a:lstStyle/>
        <a:p>
          <a:endParaRPr lang="ru-RU" sz="1400">
            <a:latin typeface="Arial" pitchFamily="34" charset="0"/>
            <a:cs typeface="Arial" pitchFamily="34" charset="0"/>
          </a:endParaRPr>
        </a:p>
      </dgm:t>
    </dgm:pt>
    <dgm:pt modelId="{9847C9C4-F049-409A-85BD-EA1767185972}">
      <dgm:prSet phldrT="[Текст]" custT="1"/>
      <dgm:spPr/>
      <dgm:t>
        <a:bodyPr/>
        <a:lstStyle/>
        <a:p>
          <a:r>
            <a:rPr lang="ru-RU" sz="1400" b="1" dirty="0" smtClean="0">
              <a:solidFill>
                <a:srgbClr val="000066"/>
              </a:solidFill>
              <a:latin typeface="Arial" pitchFamily="34" charset="0"/>
              <a:cs typeface="Arial" pitchFamily="34" charset="0"/>
            </a:rPr>
            <a:t>Вывозные таможенные пошлины подлежат уплате в размерах, соответствующих суммам вывозных таможенных пошлин, которые подлежали бы уплате при помещении товаров под ТП экспорта, исчисленным на день регистрации таможенным органом таможенной декларации, поданной для помещения товаров под таможенную процедуру переработки вне т</a:t>
          </a:r>
          <a:r>
            <a:rPr lang="en-US" sz="1400" b="1" dirty="0" smtClean="0">
              <a:solidFill>
                <a:srgbClr val="000066"/>
              </a:solidFill>
              <a:latin typeface="Arial" pitchFamily="34" charset="0"/>
              <a:cs typeface="Arial" pitchFamily="34" charset="0"/>
            </a:rPr>
            <a:t>/</a:t>
          </a:r>
          <a:r>
            <a:rPr lang="ru-RU" sz="1400" b="1" dirty="0" smtClean="0">
              <a:solidFill>
                <a:srgbClr val="000066"/>
              </a:solidFill>
              <a:latin typeface="Arial" pitchFamily="34" charset="0"/>
              <a:cs typeface="Arial" pitchFamily="34" charset="0"/>
            </a:rPr>
            <a:t>т</a:t>
          </a:r>
          <a:endParaRPr lang="ru-RU" sz="1400" b="1" dirty="0">
            <a:solidFill>
              <a:srgbClr val="000066"/>
            </a:solidFill>
            <a:latin typeface="Arial" pitchFamily="34" charset="0"/>
            <a:cs typeface="Arial" pitchFamily="34" charset="0"/>
          </a:endParaRPr>
        </a:p>
      </dgm:t>
    </dgm:pt>
    <dgm:pt modelId="{FDF2968C-29C3-419A-9E97-5E8EEC8A457B}" type="parTrans" cxnId="{CA1A5BBD-3D93-421A-BC35-A5EE7B00BD96}">
      <dgm:prSet/>
      <dgm:spPr/>
      <dgm:t>
        <a:bodyPr/>
        <a:lstStyle/>
        <a:p>
          <a:endParaRPr lang="ru-RU" sz="1400">
            <a:latin typeface="Arial" pitchFamily="34" charset="0"/>
            <a:cs typeface="Arial" pitchFamily="34" charset="0"/>
          </a:endParaRPr>
        </a:p>
      </dgm:t>
    </dgm:pt>
    <dgm:pt modelId="{EBE50BD7-4A70-4B99-8CCF-92B6B81CA289}" type="sibTrans" cxnId="{CA1A5BBD-3D93-421A-BC35-A5EE7B00BD96}">
      <dgm:prSet/>
      <dgm:spPr/>
      <dgm:t>
        <a:bodyPr/>
        <a:lstStyle/>
        <a:p>
          <a:endParaRPr lang="ru-RU" sz="1400">
            <a:latin typeface="Arial" pitchFamily="34" charset="0"/>
            <a:cs typeface="Arial" pitchFamily="34" charset="0"/>
          </a:endParaRPr>
        </a:p>
      </dgm:t>
    </dgm:pt>
    <dgm:pt modelId="{703590D3-7124-4F91-8615-F78CF97E9105}">
      <dgm:prSet phldrT="[Текст]" custT="1"/>
      <dgm:spPr/>
      <dgm:t>
        <a:bodyPr/>
        <a:lstStyle/>
        <a:p>
          <a:endParaRPr lang="ru-RU" sz="1400" b="1" dirty="0">
            <a:solidFill>
              <a:srgbClr val="000066"/>
            </a:solidFill>
            <a:latin typeface="Arial" pitchFamily="34" charset="0"/>
            <a:cs typeface="Arial" pitchFamily="34" charset="0"/>
          </a:endParaRPr>
        </a:p>
      </dgm:t>
    </dgm:pt>
    <dgm:pt modelId="{FC96CF84-3944-442F-9D98-FC68FC65518E}" type="parTrans" cxnId="{B89E673A-2C97-4BC9-88B5-76DFBC3B77AF}">
      <dgm:prSet/>
      <dgm:spPr/>
      <dgm:t>
        <a:bodyPr/>
        <a:lstStyle/>
        <a:p>
          <a:endParaRPr lang="ru-RU"/>
        </a:p>
      </dgm:t>
    </dgm:pt>
    <dgm:pt modelId="{4B4CD983-6905-4494-A962-6DCB39CE38B0}" type="sibTrans" cxnId="{B89E673A-2C97-4BC9-88B5-76DFBC3B77AF}">
      <dgm:prSet/>
      <dgm:spPr/>
      <dgm:t>
        <a:bodyPr/>
        <a:lstStyle/>
        <a:p>
          <a:endParaRPr lang="ru-RU"/>
        </a:p>
      </dgm:t>
    </dgm:pt>
    <dgm:pt modelId="{4F07B5A9-C771-4368-A83C-89EE0D8CCA9A}" type="pres">
      <dgm:prSet presAssocID="{D1E38491-6128-4DDD-BFE5-E0A97838A154}" presName="Name0" presStyleCnt="0">
        <dgm:presLayoutVars>
          <dgm:dir/>
          <dgm:animLvl val="lvl"/>
          <dgm:resizeHandles/>
        </dgm:presLayoutVars>
      </dgm:prSet>
      <dgm:spPr/>
      <dgm:t>
        <a:bodyPr/>
        <a:lstStyle/>
        <a:p>
          <a:endParaRPr lang="ru-RU"/>
        </a:p>
      </dgm:t>
    </dgm:pt>
    <dgm:pt modelId="{51053CD6-1599-4C00-AAE3-CF8FAFF8966E}" type="pres">
      <dgm:prSet presAssocID="{8556625A-3783-4D70-B211-BC2AF6F6C026}" presName="linNode" presStyleCnt="0"/>
      <dgm:spPr/>
    </dgm:pt>
    <dgm:pt modelId="{81319785-39E6-4BD7-B542-9583F9F5A27E}" type="pres">
      <dgm:prSet presAssocID="{8556625A-3783-4D70-B211-BC2AF6F6C026}" presName="parentShp" presStyleLbl="node1" presStyleIdx="0" presStyleCnt="1" custScaleX="69224">
        <dgm:presLayoutVars>
          <dgm:bulletEnabled val="1"/>
        </dgm:presLayoutVars>
      </dgm:prSet>
      <dgm:spPr/>
      <dgm:t>
        <a:bodyPr/>
        <a:lstStyle/>
        <a:p>
          <a:endParaRPr lang="ru-RU"/>
        </a:p>
      </dgm:t>
    </dgm:pt>
    <dgm:pt modelId="{CAF60617-4014-4D9B-9F22-8EEB359A06FC}" type="pres">
      <dgm:prSet presAssocID="{8556625A-3783-4D70-B211-BC2AF6F6C026}" presName="childShp" presStyleLbl="bgAccFollowNode1" presStyleIdx="0" presStyleCnt="1" custScaleX="120680" custScaleY="110051" custLinFactNeighborX="1695" custLinFactNeighborY="-5000">
        <dgm:presLayoutVars>
          <dgm:bulletEnabled val="1"/>
        </dgm:presLayoutVars>
      </dgm:prSet>
      <dgm:spPr/>
      <dgm:t>
        <a:bodyPr/>
        <a:lstStyle/>
        <a:p>
          <a:endParaRPr lang="ru-RU"/>
        </a:p>
      </dgm:t>
    </dgm:pt>
  </dgm:ptLst>
  <dgm:cxnLst>
    <dgm:cxn modelId="{2338DF06-1D97-48FB-9671-07160FBA6691}" type="presOf" srcId="{9847C9C4-F049-409A-85BD-EA1767185972}" destId="{CAF60617-4014-4D9B-9F22-8EEB359A06FC}" srcOrd="0" destOrd="1" presId="urn:microsoft.com/office/officeart/2005/8/layout/vList6"/>
    <dgm:cxn modelId="{CA1A5BBD-3D93-421A-BC35-A5EE7B00BD96}" srcId="{8556625A-3783-4D70-B211-BC2AF6F6C026}" destId="{9847C9C4-F049-409A-85BD-EA1767185972}" srcOrd="1" destOrd="0" parTransId="{FDF2968C-29C3-419A-9E97-5E8EEC8A457B}" sibTransId="{EBE50BD7-4A70-4B99-8CCF-92B6B81CA289}"/>
    <dgm:cxn modelId="{1FE76103-5B72-422E-82C4-C15D2ED31820}" srcId="{D1E38491-6128-4DDD-BFE5-E0A97838A154}" destId="{8556625A-3783-4D70-B211-BC2AF6F6C026}" srcOrd="0" destOrd="0" parTransId="{465E0354-9622-4DA4-8180-2A94BBA4AC1D}" sibTransId="{142CDD4F-C3CE-49DD-8684-A4396FF5E9B2}"/>
    <dgm:cxn modelId="{FFAB3AE2-3429-4667-822F-1579A0A7E4E8}" type="presOf" srcId="{703590D3-7124-4F91-8615-F78CF97E9105}" destId="{CAF60617-4014-4D9B-9F22-8EEB359A06FC}" srcOrd="0" destOrd="0" presId="urn:microsoft.com/office/officeart/2005/8/layout/vList6"/>
    <dgm:cxn modelId="{639E5148-DEA6-4118-8F40-CD313B07E0A7}" type="presOf" srcId="{D1E38491-6128-4DDD-BFE5-E0A97838A154}" destId="{4F07B5A9-C771-4368-A83C-89EE0D8CCA9A}" srcOrd="0" destOrd="0" presId="urn:microsoft.com/office/officeart/2005/8/layout/vList6"/>
    <dgm:cxn modelId="{B89E673A-2C97-4BC9-88B5-76DFBC3B77AF}" srcId="{8556625A-3783-4D70-B211-BC2AF6F6C026}" destId="{703590D3-7124-4F91-8615-F78CF97E9105}" srcOrd="0" destOrd="0" parTransId="{FC96CF84-3944-442F-9D98-FC68FC65518E}" sibTransId="{4B4CD983-6905-4494-A962-6DCB39CE38B0}"/>
    <dgm:cxn modelId="{C4905B96-4FD1-4083-B9AA-AEDBC4531782}" type="presOf" srcId="{8556625A-3783-4D70-B211-BC2AF6F6C026}" destId="{81319785-39E6-4BD7-B542-9583F9F5A27E}" srcOrd="0" destOrd="0" presId="urn:microsoft.com/office/officeart/2005/8/layout/vList6"/>
    <dgm:cxn modelId="{E8B23592-6087-487B-8B13-2BFE7563DC07}" type="presParOf" srcId="{4F07B5A9-C771-4368-A83C-89EE0D8CCA9A}" destId="{51053CD6-1599-4C00-AAE3-CF8FAFF8966E}" srcOrd="0" destOrd="0" presId="urn:microsoft.com/office/officeart/2005/8/layout/vList6"/>
    <dgm:cxn modelId="{3161CD4B-B595-4DE0-9F4E-3704BF5F8D4E}" type="presParOf" srcId="{51053CD6-1599-4C00-AAE3-CF8FAFF8966E}" destId="{81319785-39E6-4BD7-B542-9583F9F5A27E}" srcOrd="0" destOrd="0" presId="urn:microsoft.com/office/officeart/2005/8/layout/vList6"/>
    <dgm:cxn modelId="{7619C32F-1DAD-40EA-9E38-AB2404FF8FB0}" type="presParOf" srcId="{51053CD6-1599-4C00-AAE3-CF8FAFF8966E}" destId="{CAF60617-4014-4D9B-9F22-8EEB359A06FC}"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366EFB1-D518-4850-9DED-82ED55A8080C}" type="doc">
      <dgm:prSet loTypeId="urn:microsoft.com/office/officeart/2005/8/layout/vList6" loCatId="process" qsTypeId="urn:microsoft.com/office/officeart/2005/8/quickstyle/simple2" qsCatId="simple" csTypeId="urn:microsoft.com/office/officeart/2005/8/colors/accent2_3" csCatId="accent2" phldr="1"/>
      <dgm:spPr/>
      <dgm:t>
        <a:bodyPr/>
        <a:lstStyle/>
        <a:p>
          <a:endParaRPr lang="ru-RU"/>
        </a:p>
      </dgm:t>
    </dgm:pt>
    <dgm:pt modelId="{67BB2E05-809F-4E00-B3E1-AF35D7F287C5}">
      <dgm:prSet phldrT="[Текст]" custT="1"/>
      <dgm:spPr/>
      <dgm:t>
        <a:bodyPr/>
        <a:lstStyle/>
        <a:p>
          <a:r>
            <a:rPr lang="ru-RU" sz="1800" dirty="0" smtClean="0">
              <a:latin typeface="Arial" pitchFamily="34" charset="0"/>
              <a:cs typeface="Arial" pitchFamily="34" charset="0"/>
            </a:rPr>
            <a:t>помещением под таможенную процедуру </a:t>
          </a:r>
          <a:r>
            <a:rPr lang="ru-RU" sz="1800" b="1" dirty="0" smtClean="0">
              <a:solidFill>
                <a:srgbClr val="C00000"/>
              </a:solidFill>
              <a:latin typeface="Arial" pitchFamily="34" charset="0"/>
              <a:cs typeface="Arial" pitchFamily="34" charset="0"/>
            </a:rPr>
            <a:t>реимпорта</a:t>
          </a:r>
          <a:endParaRPr lang="ru-RU" sz="1800" b="1" dirty="0">
            <a:solidFill>
              <a:srgbClr val="C00000"/>
            </a:solidFill>
            <a:latin typeface="Arial" pitchFamily="34" charset="0"/>
            <a:cs typeface="Arial" pitchFamily="34" charset="0"/>
          </a:endParaRPr>
        </a:p>
      </dgm:t>
    </dgm:pt>
    <dgm:pt modelId="{38F34769-4AD1-41C5-AD96-8AB4A827B923}" type="parTrans" cxnId="{BD0B3EED-A314-47F2-9819-480210E6BB3F}">
      <dgm:prSet/>
      <dgm:spPr/>
      <dgm:t>
        <a:bodyPr/>
        <a:lstStyle/>
        <a:p>
          <a:endParaRPr lang="ru-RU" sz="1800">
            <a:latin typeface="Arial" pitchFamily="34" charset="0"/>
            <a:cs typeface="Arial" pitchFamily="34" charset="0"/>
          </a:endParaRPr>
        </a:p>
      </dgm:t>
    </dgm:pt>
    <dgm:pt modelId="{E887DB4F-3DD3-42C1-A146-791F6D3D6529}" type="sibTrans" cxnId="{BD0B3EED-A314-47F2-9819-480210E6BB3F}">
      <dgm:prSet/>
      <dgm:spPr/>
      <dgm:t>
        <a:bodyPr/>
        <a:lstStyle/>
        <a:p>
          <a:endParaRPr lang="ru-RU" sz="1800">
            <a:latin typeface="Arial" pitchFamily="34" charset="0"/>
            <a:cs typeface="Arial" pitchFamily="34" charset="0"/>
          </a:endParaRPr>
        </a:p>
      </dgm:t>
    </dgm:pt>
    <dgm:pt modelId="{CAE465D3-EFE6-4579-ACA4-7FBFA4DB05AF}">
      <dgm:prSet phldrT="[Текст]" custT="1"/>
      <dgm:spPr/>
      <dgm:t>
        <a:bodyPr/>
        <a:lstStyle/>
        <a:p>
          <a:r>
            <a:rPr lang="ru-RU" sz="1600" b="1" dirty="0" smtClean="0">
              <a:solidFill>
                <a:srgbClr val="000066"/>
              </a:solidFill>
              <a:latin typeface="Arial" pitchFamily="34" charset="0"/>
              <a:cs typeface="Arial" pitchFamily="34" charset="0"/>
            </a:rPr>
            <a:t>продуктов переработки</a:t>
          </a:r>
          <a:endParaRPr lang="ru-RU" sz="1600" b="1" dirty="0">
            <a:solidFill>
              <a:srgbClr val="000066"/>
            </a:solidFill>
            <a:latin typeface="Arial" pitchFamily="34" charset="0"/>
            <a:cs typeface="Arial" pitchFamily="34" charset="0"/>
          </a:endParaRPr>
        </a:p>
      </dgm:t>
    </dgm:pt>
    <dgm:pt modelId="{183E8D91-D533-45F4-B5E2-5A5BC664311D}" type="parTrans" cxnId="{B055F505-DCF5-4590-A63A-20F7434804C2}">
      <dgm:prSet/>
      <dgm:spPr/>
      <dgm:t>
        <a:bodyPr/>
        <a:lstStyle/>
        <a:p>
          <a:endParaRPr lang="ru-RU" sz="1800">
            <a:latin typeface="Arial" pitchFamily="34" charset="0"/>
            <a:cs typeface="Arial" pitchFamily="34" charset="0"/>
          </a:endParaRPr>
        </a:p>
      </dgm:t>
    </dgm:pt>
    <dgm:pt modelId="{28868537-3AAF-488E-AFD2-A371C73AB7BC}" type="sibTrans" cxnId="{B055F505-DCF5-4590-A63A-20F7434804C2}">
      <dgm:prSet/>
      <dgm:spPr/>
      <dgm:t>
        <a:bodyPr/>
        <a:lstStyle/>
        <a:p>
          <a:endParaRPr lang="ru-RU" sz="1800">
            <a:latin typeface="Arial" pitchFamily="34" charset="0"/>
            <a:cs typeface="Arial" pitchFamily="34" charset="0"/>
          </a:endParaRPr>
        </a:p>
      </dgm:t>
    </dgm:pt>
    <dgm:pt modelId="{93AC7B18-E5CD-4B12-ABF6-4E49692DFECC}">
      <dgm:prSet phldrT="[Текст]" custT="1"/>
      <dgm:spPr/>
      <dgm:t>
        <a:bodyPr/>
        <a:lstStyle/>
        <a:p>
          <a:r>
            <a:rPr lang="ru-RU" sz="1600" b="1" dirty="0" smtClean="0">
              <a:solidFill>
                <a:srgbClr val="000066"/>
              </a:solidFill>
              <a:latin typeface="Arial" pitchFamily="34" charset="0"/>
              <a:cs typeface="Arial" pitchFamily="34" charset="0"/>
            </a:rPr>
            <a:t>иностранных товаров, не подвергшихся операциям по переработке</a:t>
          </a:r>
          <a:endParaRPr lang="ru-RU" sz="1600" b="1" dirty="0">
            <a:solidFill>
              <a:srgbClr val="000066"/>
            </a:solidFill>
            <a:latin typeface="Arial" pitchFamily="34" charset="0"/>
            <a:cs typeface="Arial" pitchFamily="34" charset="0"/>
          </a:endParaRPr>
        </a:p>
      </dgm:t>
    </dgm:pt>
    <dgm:pt modelId="{2296B241-6414-45F8-849E-6AD2B5E12BF2}" type="parTrans" cxnId="{9911D0C9-F495-4C68-ADB7-3FC360CE6CCC}">
      <dgm:prSet/>
      <dgm:spPr/>
      <dgm:t>
        <a:bodyPr/>
        <a:lstStyle/>
        <a:p>
          <a:endParaRPr lang="ru-RU" sz="1800">
            <a:latin typeface="Arial" pitchFamily="34" charset="0"/>
            <a:cs typeface="Arial" pitchFamily="34" charset="0"/>
          </a:endParaRPr>
        </a:p>
      </dgm:t>
    </dgm:pt>
    <dgm:pt modelId="{0744ACC9-F7E2-45EB-B21E-878F166F291E}" type="sibTrans" cxnId="{9911D0C9-F495-4C68-ADB7-3FC360CE6CCC}">
      <dgm:prSet/>
      <dgm:spPr/>
      <dgm:t>
        <a:bodyPr/>
        <a:lstStyle/>
        <a:p>
          <a:endParaRPr lang="ru-RU" sz="1800">
            <a:latin typeface="Arial" pitchFamily="34" charset="0"/>
            <a:cs typeface="Arial" pitchFamily="34" charset="0"/>
          </a:endParaRPr>
        </a:p>
      </dgm:t>
    </dgm:pt>
    <dgm:pt modelId="{37743D6A-2A12-42CA-90D7-ECBFFAAE0EF0}">
      <dgm:prSet phldrT="[Текст]" custT="1"/>
      <dgm:spPr/>
      <dgm:t>
        <a:bodyPr/>
        <a:lstStyle/>
        <a:p>
          <a:r>
            <a:rPr lang="ru-RU" sz="1600" b="1" dirty="0" smtClean="0">
              <a:solidFill>
                <a:srgbClr val="000066"/>
              </a:solidFill>
              <a:latin typeface="Arial" pitchFamily="34" charset="0"/>
              <a:cs typeface="Arial" pitchFamily="34" charset="0"/>
            </a:rPr>
            <a:t>остатков и отходов, образовавшихся в результате переработки</a:t>
          </a:r>
          <a:endParaRPr lang="ru-RU" sz="1600" b="1" dirty="0">
            <a:solidFill>
              <a:srgbClr val="000066"/>
            </a:solidFill>
            <a:latin typeface="Arial" pitchFamily="34" charset="0"/>
            <a:cs typeface="Arial" pitchFamily="34" charset="0"/>
          </a:endParaRPr>
        </a:p>
      </dgm:t>
    </dgm:pt>
    <dgm:pt modelId="{75E01C57-718C-4229-AC3F-23284395A048}" type="parTrans" cxnId="{1295C85A-A2BE-40D2-87C1-1D21CECACC97}">
      <dgm:prSet/>
      <dgm:spPr/>
      <dgm:t>
        <a:bodyPr/>
        <a:lstStyle/>
        <a:p>
          <a:endParaRPr lang="ru-RU" sz="1800">
            <a:latin typeface="Arial" pitchFamily="34" charset="0"/>
            <a:cs typeface="Arial" pitchFamily="34" charset="0"/>
          </a:endParaRPr>
        </a:p>
      </dgm:t>
    </dgm:pt>
    <dgm:pt modelId="{DBC5946E-B6D6-4E74-AD29-BADAD24F6E2B}" type="sibTrans" cxnId="{1295C85A-A2BE-40D2-87C1-1D21CECACC97}">
      <dgm:prSet/>
      <dgm:spPr/>
      <dgm:t>
        <a:bodyPr/>
        <a:lstStyle/>
        <a:p>
          <a:endParaRPr lang="ru-RU" sz="1800">
            <a:latin typeface="Arial" pitchFamily="34" charset="0"/>
            <a:cs typeface="Arial" pitchFamily="34" charset="0"/>
          </a:endParaRPr>
        </a:p>
      </dgm:t>
    </dgm:pt>
    <dgm:pt modelId="{BE8B9D00-A5BC-4151-9265-0372250615F0}">
      <dgm:prSet phldrT="[Текст]" custT="1"/>
      <dgm:spPr/>
      <dgm:t>
        <a:bodyPr/>
        <a:lstStyle/>
        <a:p>
          <a:endParaRPr lang="ru-RU" sz="1600" b="1" dirty="0">
            <a:solidFill>
              <a:srgbClr val="000066"/>
            </a:solidFill>
            <a:latin typeface="Arial" pitchFamily="34" charset="0"/>
            <a:cs typeface="Arial" pitchFamily="34" charset="0"/>
          </a:endParaRPr>
        </a:p>
      </dgm:t>
    </dgm:pt>
    <dgm:pt modelId="{88EC9F76-E524-414D-B179-92B28069B818}" type="parTrans" cxnId="{815F4B36-51B0-4D47-BB47-CE9FAB83D180}">
      <dgm:prSet/>
      <dgm:spPr/>
      <dgm:t>
        <a:bodyPr/>
        <a:lstStyle/>
        <a:p>
          <a:endParaRPr lang="ru-RU"/>
        </a:p>
      </dgm:t>
    </dgm:pt>
    <dgm:pt modelId="{C2BD16B1-6A5A-4E00-842F-2043D992125C}" type="sibTrans" cxnId="{815F4B36-51B0-4D47-BB47-CE9FAB83D180}">
      <dgm:prSet/>
      <dgm:spPr/>
      <dgm:t>
        <a:bodyPr/>
        <a:lstStyle/>
        <a:p>
          <a:endParaRPr lang="ru-RU"/>
        </a:p>
      </dgm:t>
    </dgm:pt>
    <dgm:pt modelId="{318ADA60-8B79-42D6-9913-EF1D78576C4C}" type="pres">
      <dgm:prSet presAssocID="{3366EFB1-D518-4850-9DED-82ED55A8080C}" presName="Name0" presStyleCnt="0">
        <dgm:presLayoutVars>
          <dgm:dir/>
          <dgm:animLvl val="lvl"/>
          <dgm:resizeHandles/>
        </dgm:presLayoutVars>
      </dgm:prSet>
      <dgm:spPr/>
      <dgm:t>
        <a:bodyPr/>
        <a:lstStyle/>
        <a:p>
          <a:endParaRPr lang="ru-RU"/>
        </a:p>
      </dgm:t>
    </dgm:pt>
    <dgm:pt modelId="{44192CD2-1035-43A0-B31C-A1D1D8122635}" type="pres">
      <dgm:prSet presAssocID="{67BB2E05-809F-4E00-B3E1-AF35D7F287C5}" presName="linNode" presStyleCnt="0"/>
      <dgm:spPr/>
    </dgm:pt>
    <dgm:pt modelId="{2EF05194-2962-47B2-81A4-0A72AB47D78B}" type="pres">
      <dgm:prSet presAssocID="{67BB2E05-809F-4E00-B3E1-AF35D7F287C5}" presName="parentShp" presStyleLbl="node1" presStyleIdx="0" presStyleCnt="1" custScaleY="85185">
        <dgm:presLayoutVars>
          <dgm:bulletEnabled val="1"/>
        </dgm:presLayoutVars>
      </dgm:prSet>
      <dgm:spPr/>
      <dgm:t>
        <a:bodyPr/>
        <a:lstStyle/>
        <a:p>
          <a:endParaRPr lang="ru-RU"/>
        </a:p>
      </dgm:t>
    </dgm:pt>
    <dgm:pt modelId="{D1EC69F0-C92B-47AF-A0A7-3627970E39EA}" type="pres">
      <dgm:prSet presAssocID="{67BB2E05-809F-4E00-B3E1-AF35D7F287C5}" presName="childShp" presStyleLbl="bgAccFollowNode1" presStyleIdx="0" presStyleCnt="1" custScaleX="150782">
        <dgm:presLayoutVars>
          <dgm:bulletEnabled val="1"/>
        </dgm:presLayoutVars>
      </dgm:prSet>
      <dgm:spPr/>
      <dgm:t>
        <a:bodyPr/>
        <a:lstStyle/>
        <a:p>
          <a:endParaRPr lang="ru-RU"/>
        </a:p>
      </dgm:t>
    </dgm:pt>
  </dgm:ptLst>
  <dgm:cxnLst>
    <dgm:cxn modelId="{353C5956-B8EB-46B4-B2A2-424254FCFF86}" type="presOf" srcId="{67BB2E05-809F-4E00-B3E1-AF35D7F287C5}" destId="{2EF05194-2962-47B2-81A4-0A72AB47D78B}" srcOrd="0" destOrd="0" presId="urn:microsoft.com/office/officeart/2005/8/layout/vList6"/>
    <dgm:cxn modelId="{B055F505-DCF5-4590-A63A-20F7434804C2}" srcId="{67BB2E05-809F-4E00-B3E1-AF35D7F287C5}" destId="{CAE465D3-EFE6-4579-ACA4-7FBFA4DB05AF}" srcOrd="1" destOrd="0" parTransId="{183E8D91-D533-45F4-B5E2-5A5BC664311D}" sibTransId="{28868537-3AAF-488E-AFD2-A371C73AB7BC}"/>
    <dgm:cxn modelId="{9911D0C9-F495-4C68-ADB7-3FC360CE6CCC}" srcId="{67BB2E05-809F-4E00-B3E1-AF35D7F287C5}" destId="{93AC7B18-E5CD-4B12-ABF6-4E49692DFECC}" srcOrd="2" destOrd="0" parTransId="{2296B241-6414-45F8-849E-6AD2B5E12BF2}" sibTransId="{0744ACC9-F7E2-45EB-B21E-878F166F291E}"/>
    <dgm:cxn modelId="{F97CDBCA-8E7A-405E-867E-0B06FEE9A36B}" type="presOf" srcId="{93AC7B18-E5CD-4B12-ABF6-4E49692DFECC}" destId="{D1EC69F0-C92B-47AF-A0A7-3627970E39EA}" srcOrd="0" destOrd="2" presId="urn:microsoft.com/office/officeart/2005/8/layout/vList6"/>
    <dgm:cxn modelId="{1295C85A-A2BE-40D2-87C1-1D21CECACC97}" srcId="{67BB2E05-809F-4E00-B3E1-AF35D7F287C5}" destId="{37743D6A-2A12-42CA-90D7-ECBFFAAE0EF0}" srcOrd="3" destOrd="0" parTransId="{75E01C57-718C-4229-AC3F-23284395A048}" sibTransId="{DBC5946E-B6D6-4E74-AD29-BADAD24F6E2B}"/>
    <dgm:cxn modelId="{BD0B3EED-A314-47F2-9819-480210E6BB3F}" srcId="{3366EFB1-D518-4850-9DED-82ED55A8080C}" destId="{67BB2E05-809F-4E00-B3E1-AF35D7F287C5}" srcOrd="0" destOrd="0" parTransId="{38F34769-4AD1-41C5-AD96-8AB4A827B923}" sibTransId="{E887DB4F-3DD3-42C1-A146-791F6D3D6529}"/>
    <dgm:cxn modelId="{0C0D5872-B336-4255-85DB-F258A9E68716}" type="presOf" srcId="{37743D6A-2A12-42CA-90D7-ECBFFAAE0EF0}" destId="{D1EC69F0-C92B-47AF-A0A7-3627970E39EA}" srcOrd="0" destOrd="3" presId="urn:microsoft.com/office/officeart/2005/8/layout/vList6"/>
    <dgm:cxn modelId="{F815B53E-89D4-42F9-9148-C0F7A88DFC16}" type="presOf" srcId="{3366EFB1-D518-4850-9DED-82ED55A8080C}" destId="{318ADA60-8B79-42D6-9913-EF1D78576C4C}" srcOrd="0" destOrd="0" presId="urn:microsoft.com/office/officeart/2005/8/layout/vList6"/>
    <dgm:cxn modelId="{5C5B2A25-E819-4A3F-8FE2-A2E292BE6AB9}" type="presOf" srcId="{CAE465D3-EFE6-4579-ACA4-7FBFA4DB05AF}" destId="{D1EC69F0-C92B-47AF-A0A7-3627970E39EA}" srcOrd="0" destOrd="1" presId="urn:microsoft.com/office/officeart/2005/8/layout/vList6"/>
    <dgm:cxn modelId="{50584C21-2347-4FB5-90D7-B65AE3F66B8B}" type="presOf" srcId="{BE8B9D00-A5BC-4151-9265-0372250615F0}" destId="{D1EC69F0-C92B-47AF-A0A7-3627970E39EA}" srcOrd="0" destOrd="0" presId="urn:microsoft.com/office/officeart/2005/8/layout/vList6"/>
    <dgm:cxn modelId="{815F4B36-51B0-4D47-BB47-CE9FAB83D180}" srcId="{67BB2E05-809F-4E00-B3E1-AF35D7F287C5}" destId="{BE8B9D00-A5BC-4151-9265-0372250615F0}" srcOrd="0" destOrd="0" parTransId="{88EC9F76-E524-414D-B179-92B28069B818}" sibTransId="{C2BD16B1-6A5A-4E00-842F-2043D992125C}"/>
    <dgm:cxn modelId="{D6D24B1C-EE46-4241-A23D-66ADFED66199}" type="presParOf" srcId="{318ADA60-8B79-42D6-9913-EF1D78576C4C}" destId="{44192CD2-1035-43A0-B31C-A1D1D8122635}" srcOrd="0" destOrd="0" presId="urn:microsoft.com/office/officeart/2005/8/layout/vList6"/>
    <dgm:cxn modelId="{C83D2CC7-CB8B-46EC-A3D6-49B15C9B232B}" type="presParOf" srcId="{44192CD2-1035-43A0-B31C-A1D1D8122635}" destId="{2EF05194-2962-47B2-81A4-0A72AB47D78B}" srcOrd="0" destOrd="0" presId="urn:microsoft.com/office/officeart/2005/8/layout/vList6"/>
    <dgm:cxn modelId="{FB269BF2-B37A-4905-97A7-BDAFD627F710}" type="presParOf" srcId="{44192CD2-1035-43A0-B31C-A1D1D8122635}" destId="{D1EC69F0-C92B-47AF-A0A7-3627970E39EA}"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A25624A-6FD7-4D23-ABE2-AE6D6D926ED6}" type="doc">
      <dgm:prSet loTypeId="urn:microsoft.com/office/officeart/2005/8/layout/equation1" loCatId="process" qsTypeId="urn:microsoft.com/office/officeart/2005/8/quickstyle/simple3" qsCatId="simple" csTypeId="urn:microsoft.com/office/officeart/2005/8/colors/accent2_2" csCatId="accent2" phldr="1"/>
      <dgm:spPr/>
    </dgm:pt>
    <dgm:pt modelId="{C0CE359B-5AC4-4C98-996D-0268E0F2500A}">
      <dgm:prSet phldrT="[Текст]" custT="1"/>
      <dgm:spPr/>
      <dgm:t>
        <a:bodyPr/>
        <a:lstStyle/>
        <a:p>
          <a:r>
            <a:rPr lang="ru-RU" sz="1400" b="1" dirty="0" smtClean="0">
              <a:solidFill>
                <a:srgbClr val="000066"/>
              </a:solidFill>
              <a:latin typeface="Arial" pitchFamily="34" charset="0"/>
              <a:cs typeface="Arial" pitchFamily="34" charset="0"/>
            </a:rPr>
            <a:t>таможенная стоимость товаров, </a:t>
          </a:r>
        </a:p>
        <a:p>
          <a:r>
            <a:rPr lang="ru-RU" sz="1400" b="1" dirty="0" smtClean="0">
              <a:solidFill>
                <a:srgbClr val="000066"/>
              </a:solidFill>
              <a:latin typeface="Arial" pitchFamily="34" charset="0"/>
              <a:cs typeface="Arial" pitchFamily="34" charset="0"/>
            </a:rPr>
            <a:t>помещенных под  ТП</a:t>
          </a:r>
          <a:endParaRPr lang="ru-RU" sz="1400" b="1" dirty="0">
            <a:solidFill>
              <a:srgbClr val="000066"/>
            </a:solidFill>
            <a:latin typeface="Arial" pitchFamily="34" charset="0"/>
            <a:cs typeface="Arial" pitchFamily="34" charset="0"/>
          </a:endParaRPr>
        </a:p>
      </dgm:t>
    </dgm:pt>
    <dgm:pt modelId="{1DB37132-5816-41A7-A201-87B0F79ADF5B}" type="parTrans" cxnId="{C84AB685-0D09-4CBD-925F-19DF72BDC618}">
      <dgm:prSet/>
      <dgm:spPr/>
      <dgm:t>
        <a:bodyPr/>
        <a:lstStyle/>
        <a:p>
          <a:endParaRPr lang="ru-RU" sz="1400" b="1">
            <a:solidFill>
              <a:srgbClr val="000066"/>
            </a:solidFill>
            <a:latin typeface="Arial" pitchFamily="34" charset="0"/>
            <a:cs typeface="Arial" pitchFamily="34" charset="0"/>
          </a:endParaRPr>
        </a:p>
      </dgm:t>
    </dgm:pt>
    <dgm:pt modelId="{ABA74833-14E1-4E63-BFE9-AD9DB435D64B}" type="sibTrans" cxnId="{C84AB685-0D09-4CBD-925F-19DF72BDC618}">
      <dgm:prSet custT="1"/>
      <dgm:spPr/>
      <dgm:t>
        <a:bodyPr/>
        <a:lstStyle/>
        <a:p>
          <a:endParaRPr lang="ru-RU" sz="1400" b="1">
            <a:solidFill>
              <a:srgbClr val="000066"/>
            </a:solidFill>
            <a:latin typeface="Arial" pitchFamily="34" charset="0"/>
            <a:cs typeface="Arial" pitchFamily="34" charset="0"/>
          </a:endParaRPr>
        </a:p>
      </dgm:t>
    </dgm:pt>
    <dgm:pt modelId="{9C05BA03-2E09-4FF2-B720-9656E4A12171}">
      <dgm:prSet phldrT="[Текст]" custT="1"/>
      <dgm:spPr/>
      <dgm:t>
        <a:bodyPr/>
        <a:lstStyle/>
        <a:p>
          <a:r>
            <a:rPr lang="ru-RU" sz="1400" b="1" dirty="0" smtClean="0">
              <a:solidFill>
                <a:srgbClr val="000066"/>
              </a:solidFill>
              <a:latin typeface="Arial" pitchFamily="34" charset="0"/>
              <a:cs typeface="Arial" pitchFamily="34" charset="0"/>
            </a:rPr>
            <a:t>таможенная стоимость продуктов </a:t>
          </a:r>
        </a:p>
        <a:p>
          <a:r>
            <a:rPr lang="ru-RU" sz="1400" b="1" dirty="0" smtClean="0">
              <a:solidFill>
                <a:srgbClr val="000066"/>
              </a:solidFill>
              <a:latin typeface="Arial" pitchFamily="34" charset="0"/>
              <a:cs typeface="Arial" pitchFamily="34" charset="0"/>
            </a:rPr>
            <a:t>переработки </a:t>
          </a:r>
          <a:endParaRPr lang="ru-RU" sz="1400" b="1" dirty="0">
            <a:solidFill>
              <a:srgbClr val="000066"/>
            </a:solidFill>
            <a:latin typeface="Arial" pitchFamily="34" charset="0"/>
            <a:cs typeface="Arial" pitchFamily="34" charset="0"/>
          </a:endParaRPr>
        </a:p>
      </dgm:t>
    </dgm:pt>
    <dgm:pt modelId="{8DEC746F-F6F6-488E-912F-B913CC627F91}" type="parTrans" cxnId="{4C8870DC-AAAA-4641-A6E4-C8452FF57D9D}">
      <dgm:prSet/>
      <dgm:spPr/>
      <dgm:t>
        <a:bodyPr/>
        <a:lstStyle/>
        <a:p>
          <a:endParaRPr lang="ru-RU" sz="1400" b="1">
            <a:solidFill>
              <a:srgbClr val="000066"/>
            </a:solidFill>
            <a:latin typeface="Arial" pitchFamily="34" charset="0"/>
            <a:cs typeface="Arial" pitchFamily="34" charset="0"/>
          </a:endParaRPr>
        </a:p>
      </dgm:t>
    </dgm:pt>
    <dgm:pt modelId="{FA610876-7A1C-41B8-9D2A-F68A4D36B282}" type="sibTrans" cxnId="{4C8870DC-AAAA-4641-A6E4-C8452FF57D9D}">
      <dgm:prSet custT="1"/>
      <dgm:spPr/>
      <dgm:t>
        <a:bodyPr/>
        <a:lstStyle/>
        <a:p>
          <a:endParaRPr lang="ru-RU" sz="1400" b="1">
            <a:solidFill>
              <a:srgbClr val="000066"/>
            </a:solidFill>
            <a:latin typeface="Arial" pitchFamily="34" charset="0"/>
            <a:cs typeface="Arial" pitchFamily="34" charset="0"/>
          </a:endParaRPr>
        </a:p>
      </dgm:t>
    </dgm:pt>
    <dgm:pt modelId="{43A65C6B-F76D-498D-8504-75FF3171466E}">
      <dgm:prSet phldrT="[Текст]" custT="1"/>
      <dgm:spPr/>
      <dgm:t>
        <a:bodyPr/>
        <a:lstStyle/>
        <a:p>
          <a:r>
            <a:rPr lang="ru-RU" sz="1400" b="1" dirty="0" smtClean="0">
              <a:solidFill>
                <a:srgbClr val="000066"/>
              </a:solidFill>
              <a:latin typeface="Arial" pitchFamily="34" charset="0"/>
              <a:cs typeface="Arial" pitchFamily="34" charset="0"/>
            </a:rPr>
            <a:t>стоимость </a:t>
          </a:r>
        </a:p>
        <a:p>
          <a:r>
            <a:rPr lang="ru-RU" sz="1400" b="1" dirty="0" smtClean="0">
              <a:solidFill>
                <a:srgbClr val="000066"/>
              </a:solidFill>
              <a:latin typeface="Arial" pitchFamily="34" charset="0"/>
              <a:cs typeface="Arial" pitchFamily="34" charset="0"/>
            </a:rPr>
            <a:t>операций </a:t>
          </a:r>
        </a:p>
        <a:p>
          <a:r>
            <a:rPr lang="ru-RU" sz="1400" b="1" dirty="0" smtClean="0">
              <a:solidFill>
                <a:srgbClr val="000066"/>
              </a:solidFill>
              <a:latin typeface="Arial" pitchFamily="34" charset="0"/>
              <a:cs typeface="Arial" pitchFamily="34" charset="0"/>
            </a:rPr>
            <a:t>переработки товаров</a:t>
          </a:r>
          <a:endParaRPr lang="ru-RU" sz="1400" b="1" dirty="0">
            <a:solidFill>
              <a:srgbClr val="000066"/>
            </a:solidFill>
            <a:latin typeface="Arial" pitchFamily="34" charset="0"/>
            <a:cs typeface="Arial" pitchFamily="34" charset="0"/>
          </a:endParaRPr>
        </a:p>
      </dgm:t>
    </dgm:pt>
    <dgm:pt modelId="{01474C4B-CA5B-48B5-A45D-85DFC9F9BFA5}" type="parTrans" cxnId="{4138717F-222E-4690-AA6A-70E7486A4516}">
      <dgm:prSet/>
      <dgm:spPr/>
      <dgm:t>
        <a:bodyPr/>
        <a:lstStyle/>
        <a:p>
          <a:endParaRPr lang="ru-RU" sz="1400" b="1">
            <a:solidFill>
              <a:srgbClr val="000066"/>
            </a:solidFill>
            <a:latin typeface="Arial" pitchFamily="34" charset="0"/>
            <a:cs typeface="Arial" pitchFamily="34" charset="0"/>
          </a:endParaRPr>
        </a:p>
      </dgm:t>
    </dgm:pt>
    <dgm:pt modelId="{BC8259DF-6632-4D5C-BB64-0FDBBF95C60E}" type="sibTrans" cxnId="{4138717F-222E-4690-AA6A-70E7486A4516}">
      <dgm:prSet/>
      <dgm:spPr/>
      <dgm:t>
        <a:bodyPr/>
        <a:lstStyle/>
        <a:p>
          <a:endParaRPr lang="ru-RU" sz="1400" b="1">
            <a:solidFill>
              <a:srgbClr val="000066"/>
            </a:solidFill>
            <a:latin typeface="Arial" pitchFamily="34" charset="0"/>
            <a:cs typeface="Arial" pitchFamily="34" charset="0"/>
          </a:endParaRPr>
        </a:p>
      </dgm:t>
    </dgm:pt>
    <dgm:pt modelId="{A04884B6-1F47-414C-8D63-CDF4FD63075F}" type="pres">
      <dgm:prSet presAssocID="{8A25624A-6FD7-4D23-ABE2-AE6D6D926ED6}" presName="linearFlow" presStyleCnt="0">
        <dgm:presLayoutVars>
          <dgm:dir/>
          <dgm:resizeHandles val="exact"/>
        </dgm:presLayoutVars>
      </dgm:prSet>
      <dgm:spPr/>
    </dgm:pt>
    <dgm:pt modelId="{F0501694-0C70-4EF0-A6BC-F62821ADA5A4}" type="pres">
      <dgm:prSet presAssocID="{C0CE359B-5AC4-4C98-996D-0268E0F2500A}" presName="node" presStyleLbl="node1" presStyleIdx="0" presStyleCnt="3" custScaleX="147987" custScaleY="60831">
        <dgm:presLayoutVars>
          <dgm:bulletEnabled val="1"/>
        </dgm:presLayoutVars>
      </dgm:prSet>
      <dgm:spPr>
        <a:prstGeom prst="roundRect">
          <a:avLst/>
        </a:prstGeom>
      </dgm:spPr>
      <dgm:t>
        <a:bodyPr/>
        <a:lstStyle/>
        <a:p>
          <a:endParaRPr lang="ru-RU"/>
        </a:p>
      </dgm:t>
    </dgm:pt>
    <dgm:pt modelId="{D5064910-434D-4590-B7C5-90F290589FDF}" type="pres">
      <dgm:prSet presAssocID="{ABA74833-14E1-4E63-BFE9-AD9DB435D64B}" presName="spacerL" presStyleCnt="0"/>
      <dgm:spPr/>
    </dgm:pt>
    <dgm:pt modelId="{750DB73F-BD4E-4482-AEDE-011B91848F9A}" type="pres">
      <dgm:prSet presAssocID="{ABA74833-14E1-4E63-BFE9-AD9DB435D64B}" presName="sibTrans" presStyleLbl="sibTrans2D1" presStyleIdx="0" presStyleCnt="2" custScaleX="79440"/>
      <dgm:spPr>
        <a:prstGeom prst="mathMinus">
          <a:avLst/>
        </a:prstGeom>
      </dgm:spPr>
      <dgm:t>
        <a:bodyPr/>
        <a:lstStyle/>
        <a:p>
          <a:endParaRPr lang="ru-RU"/>
        </a:p>
      </dgm:t>
    </dgm:pt>
    <dgm:pt modelId="{7881BC3C-5D05-4289-9BA8-658A7F4A1D54}" type="pres">
      <dgm:prSet presAssocID="{ABA74833-14E1-4E63-BFE9-AD9DB435D64B}" presName="spacerR" presStyleCnt="0"/>
      <dgm:spPr/>
    </dgm:pt>
    <dgm:pt modelId="{BF62487F-099E-46EE-9436-18F611EAB650}" type="pres">
      <dgm:prSet presAssocID="{9C05BA03-2E09-4FF2-B720-9656E4A12171}" presName="node" presStyleLbl="node1" presStyleIdx="1" presStyleCnt="3" custScaleX="148047" custScaleY="60709">
        <dgm:presLayoutVars>
          <dgm:bulletEnabled val="1"/>
        </dgm:presLayoutVars>
      </dgm:prSet>
      <dgm:spPr>
        <a:prstGeom prst="roundRect">
          <a:avLst/>
        </a:prstGeom>
      </dgm:spPr>
      <dgm:t>
        <a:bodyPr/>
        <a:lstStyle/>
        <a:p>
          <a:endParaRPr lang="ru-RU"/>
        </a:p>
      </dgm:t>
    </dgm:pt>
    <dgm:pt modelId="{229BF610-B4C6-41A6-84D4-A50010134F1E}" type="pres">
      <dgm:prSet presAssocID="{FA610876-7A1C-41B8-9D2A-F68A4D36B282}" presName="spacerL" presStyleCnt="0"/>
      <dgm:spPr/>
    </dgm:pt>
    <dgm:pt modelId="{682B19FD-235A-4E62-8FA4-08FF25FCB996}" type="pres">
      <dgm:prSet presAssocID="{FA610876-7A1C-41B8-9D2A-F68A4D36B282}" presName="sibTrans" presStyleLbl="sibTrans2D1" presStyleIdx="1" presStyleCnt="2" custScaleX="60001"/>
      <dgm:spPr/>
      <dgm:t>
        <a:bodyPr/>
        <a:lstStyle/>
        <a:p>
          <a:endParaRPr lang="ru-RU"/>
        </a:p>
      </dgm:t>
    </dgm:pt>
    <dgm:pt modelId="{B60CE04A-196E-4D13-A573-91FBFDADB4A9}" type="pres">
      <dgm:prSet presAssocID="{FA610876-7A1C-41B8-9D2A-F68A4D36B282}" presName="spacerR" presStyleCnt="0"/>
      <dgm:spPr/>
    </dgm:pt>
    <dgm:pt modelId="{5024945C-2EC4-4078-A309-131541BF0EB4}" type="pres">
      <dgm:prSet presAssocID="{43A65C6B-F76D-498D-8504-75FF3171466E}" presName="node" presStyleLbl="node1" presStyleIdx="2" presStyleCnt="3" custScaleX="135743" custScaleY="61814">
        <dgm:presLayoutVars>
          <dgm:bulletEnabled val="1"/>
        </dgm:presLayoutVars>
      </dgm:prSet>
      <dgm:spPr>
        <a:prstGeom prst="roundRect">
          <a:avLst/>
        </a:prstGeom>
      </dgm:spPr>
      <dgm:t>
        <a:bodyPr/>
        <a:lstStyle/>
        <a:p>
          <a:endParaRPr lang="ru-RU"/>
        </a:p>
      </dgm:t>
    </dgm:pt>
  </dgm:ptLst>
  <dgm:cxnLst>
    <dgm:cxn modelId="{F3F11EF8-DE86-4F7A-8295-D173DC488B3D}" type="presOf" srcId="{9C05BA03-2E09-4FF2-B720-9656E4A12171}" destId="{BF62487F-099E-46EE-9436-18F611EAB650}" srcOrd="0" destOrd="0" presId="urn:microsoft.com/office/officeart/2005/8/layout/equation1"/>
    <dgm:cxn modelId="{C84AB685-0D09-4CBD-925F-19DF72BDC618}" srcId="{8A25624A-6FD7-4D23-ABE2-AE6D6D926ED6}" destId="{C0CE359B-5AC4-4C98-996D-0268E0F2500A}" srcOrd="0" destOrd="0" parTransId="{1DB37132-5816-41A7-A201-87B0F79ADF5B}" sibTransId="{ABA74833-14E1-4E63-BFE9-AD9DB435D64B}"/>
    <dgm:cxn modelId="{782EBAC0-14BF-4E38-8A6F-23DEC235C0CF}" type="presOf" srcId="{FA610876-7A1C-41B8-9D2A-F68A4D36B282}" destId="{682B19FD-235A-4E62-8FA4-08FF25FCB996}" srcOrd="0" destOrd="0" presId="urn:microsoft.com/office/officeart/2005/8/layout/equation1"/>
    <dgm:cxn modelId="{4138717F-222E-4690-AA6A-70E7486A4516}" srcId="{8A25624A-6FD7-4D23-ABE2-AE6D6D926ED6}" destId="{43A65C6B-F76D-498D-8504-75FF3171466E}" srcOrd="2" destOrd="0" parTransId="{01474C4B-CA5B-48B5-A45D-85DFC9F9BFA5}" sibTransId="{BC8259DF-6632-4D5C-BB64-0FDBBF95C60E}"/>
    <dgm:cxn modelId="{4C8870DC-AAAA-4641-A6E4-C8452FF57D9D}" srcId="{8A25624A-6FD7-4D23-ABE2-AE6D6D926ED6}" destId="{9C05BA03-2E09-4FF2-B720-9656E4A12171}" srcOrd="1" destOrd="0" parTransId="{8DEC746F-F6F6-488E-912F-B913CC627F91}" sibTransId="{FA610876-7A1C-41B8-9D2A-F68A4D36B282}"/>
    <dgm:cxn modelId="{0E942A13-A00F-481A-9967-B97990DF8882}" type="presOf" srcId="{43A65C6B-F76D-498D-8504-75FF3171466E}" destId="{5024945C-2EC4-4078-A309-131541BF0EB4}" srcOrd="0" destOrd="0" presId="urn:microsoft.com/office/officeart/2005/8/layout/equation1"/>
    <dgm:cxn modelId="{E3CF1C68-A611-43AA-A385-B04D5C80E080}" type="presOf" srcId="{C0CE359B-5AC4-4C98-996D-0268E0F2500A}" destId="{F0501694-0C70-4EF0-A6BC-F62821ADA5A4}" srcOrd="0" destOrd="0" presId="urn:microsoft.com/office/officeart/2005/8/layout/equation1"/>
    <dgm:cxn modelId="{01BA44FB-3E4B-414E-80E5-6EF3862696A6}" type="presOf" srcId="{ABA74833-14E1-4E63-BFE9-AD9DB435D64B}" destId="{750DB73F-BD4E-4482-AEDE-011B91848F9A}" srcOrd="0" destOrd="0" presId="urn:microsoft.com/office/officeart/2005/8/layout/equation1"/>
    <dgm:cxn modelId="{80D8DDD4-E50B-4B59-B367-534C5C1CEFF6}" type="presOf" srcId="{8A25624A-6FD7-4D23-ABE2-AE6D6D926ED6}" destId="{A04884B6-1F47-414C-8D63-CDF4FD63075F}" srcOrd="0" destOrd="0" presId="urn:microsoft.com/office/officeart/2005/8/layout/equation1"/>
    <dgm:cxn modelId="{DF986669-A9C6-4DB9-95DB-50FE599EECD8}" type="presParOf" srcId="{A04884B6-1F47-414C-8D63-CDF4FD63075F}" destId="{F0501694-0C70-4EF0-A6BC-F62821ADA5A4}" srcOrd="0" destOrd="0" presId="urn:microsoft.com/office/officeart/2005/8/layout/equation1"/>
    <dgm:cxn modelId="{E2E1802D-543E-4AE5-AA6F-C572E2C6FECB}" type="presParOf" srcId="{A04884B6-1F47-414C-8D63-CDF4FD63075F}" destId="{D5064910-434D-4590-B7C5-90F290589FDF}" srcOrd="1" destOrd="0" presId="urn:microsoft.com/office/officeart/2005/8/layout/equation1"/>
    <dgm:cxn modelId="{6921CA8F-50B9-4608-B756-D2EC38E385B7}" type="presParOf" srcId="{A04884B6-1F47-414C-8D63-CDF4FD63075F}" destId="{750DB73F-BD4E-4482-AEDE-011B91848F9A}" srcOrd="2" destOrd="0" presId="urn:microsoft.com/office/officeart/2005/8/layout/equation1"/>
    <dgm:cxn modelId="{9D472595-4402-496E-901D-B875ED6F6885}" type="presParOf" srcId="{A04884B6-1F47-414C-8D63-CDF4FD63075F}" destId="{7881BC3C-5D05-4289-9BA8-658A7F4A1D54}" srcOrd="3" destOrd="0" presId="urn:microsoft.com/office/officeart/2005/8/layout/equation1"/>
    <dgm:cxn modelId="{EEC2A6AF-B421-468D-BF7F-A15192F08A80}" type="presParOf" srcId="{A04884B6-1F47-414C-8D63-CDF4FD63075F}" destId="{BF62487F-099E-46EE-9436-18F611EAB650}" srcOrd="4" destOrd="0" presId="urn:microsoft.com/office/officeart/2005/8/layout/equation1"/>
    <dgm:cxn modelId="{D208989A-ABFE-4529-BBF0-C731E6096086}" type="presParOf" srcId="{A04884B6-1F47-414C-8D63-CDF4FD63075F}" destId="{229BF610-B4C6-41A6-84D4-A50010134F1E}" srcOrd="5" destOrd="0" presId="urn:microsoft.com/office/officeart/2005/8/layout/equation1"/>
    <dgm:cxn modelId="{EFE38A73-8303-4961-AFA7-234102DC7AF0}" type="presParOf" srcId="{A04884B6-1F47-414C-8D63-CDF4FD63075F}" destId="{682B19FD-235A-4E62-8FA4-08FF25FCB996}" srcOrd="6" destOrd="0" presId="urn:microsoft.com/office/officeart/2005/8/layout/equation1"/>
    <dgm:cxn modelId="{4FFD21B7-55D4-46F5-AFE6-F3EBB6FF8CC5}" type="presParOf" srcId="{A04884B6-1F47-414C-8D63-CDF4FD63075F}" destId="{B60CE04A-196E-4D13-A573-91FBFDADB4A9}" srcOrd="7" destOrd="0" presId="urn:microsoft.com/office/officeart/2005/8/layout/equation1"/>
    <dgm:cxn modelId="{9E79637F-1D23-4C0A-938D-DE432B78BF71}" type="presParOf" srcId="{A04884B6-1F47-414C-8D63-CDF4FD63075F}" destId="{5024945C-2EC4-4078-A309-131541BF0EB4}"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ED3B1D8-E079-4404-A952-0D2A197F5C83}" type="doc">
      <dgm:prSet loTypeId="urn:microsoft.com/office/officeart/2005/8/layout/vList5" loCatId="list" qsTypeId="urn:microsoft.com/office/officeart/2005/8/quickstyle/simple2" qsCatId="simple" csTypeId="urn:microsoft.com/office/officeart/2005/8/colors/accent2_1" csCatId="accent2" phldr="1"/>
      <dgm:spPr/>
      <dgm:t>
        <a:bodyPr/>
        <a:lstStyle/>
        <a:p>
          <a:endParaRPr lang="ru-RU"/>
        </a:p>
      </dgm:t>
    </dgm:pt>
    <dgm:pt modelId="{75FB61E0-E9A8-4E49-B0EB-2510969248DE}">
      <dgm:prSet custT="1"/>
      <dgm:spPr/>
      <dgm:t>
        <a:bodyPr/>
        <a:lstStyle/>
        <a:p>
          <a:pPr algn="l"/>
          <a:r>
            <a:rPr lang="ru-RU" sz="1200" b="1" dirty="0" smtClean="0">
              <a:solidFill>
                <a:srgbClr val="000066"/>
              </a:solidFill>
              <a:latin typeface="Arial" pitchFamily="34" charset="0"/>
              <a:cs typeface="Arial" pitchFamily="34" charset="0"/>
            </a:rPr>
            <a:t>При помещении иностранных товаров, </a:t>
          </a:r>
          <a:r>
            <a:rPr lang="ru-RU" sz="1200" b="1" dirty="0" smtClean="0">
              <a:solidFill>
                <a:srgbClr val="FF0000"/>
              </a:solidFill>
              <a:latin typeface="Arial" pitchFamily="34" charset="0"/>
              <a:cs typeface="Arial" pitchFamily="34" charset="0"/>
            </a:rPr>
            <a:t>не подвергшихся операциям по переработке</a:t>
          </a:r>
          <a:r>
            <a:rPr lang="ru-RU" sz="1200" b="1" dirty="0" smtClean="0">
              <a:solidFill>
                <a:srgbClr val="000066"/>
              </a:solidFill>
              <a:latin typeface="Arial" pitchFamily="34" charset="0"/>
              <a:cs typeface="Arial" pitchFamily="34" charset="0"/>
            </a:rPr>
            <a:t>, под таможенную процедуру выпуска для внутреннего потребления до истечения срока переработки товаров</a:t>
          </a:r>
          <a:endParaRPr lang="ru-RU" sz="1200" b="1" dirty="0">
            <a:solidFill>
              <a:srgbClr val="000066"/>
            </a:solidFill>
            <a:latin typeface="Arial" pitchFamily="34" charset="0"/>
            <a:cs typeface="Arial" pitchFamily="34" charset="0"/>
          </a:endParaRPr>
        </a:p>
      </dgm:t>
    </dgm:pt>
    <dgm:pt modelId="{8FF9D0B5-0400-46D7-9E17-5749CF77C4A6}" type="parTrans" cxnId="{3E09C016-1151-4873-96B9-CC0FE9B299F1}">
      <dgm:prSet/>
      <dgm:spPr/>
      <dgm:t>
        <a:bodyPr/>
        <a:lstStyle/>
        <a:p>
          <a:endParaRPr lang="ru-RU" sz="1200">
            <a:solidFill>
              <a:srgbClr val="000066"/>
            </a:solidFill>
            <a:latin typeface="Arial" pitchFamily="34" charset="0"/>
            <a:cs typeface="Arial" pitchFamily="34" charset="0"/>
          </a:endParaRPr>
        </a:p>
      </dgm:t>
    </dgm:pt>
    <dgm:pt modelId="{6B3631DF-C0F0-4873-9A53-4DE56CC5520D}" type="sibTrans" cxnId="{3E09C016-1151-4873-96B9-CC0FE9B299F1}">
      <dgm:prSet/>
      <dgm:spPr/>
      <dgm:t>
        <a:bodyPr/>
        <a:lstStyle/>
        <a:p>
          <a:endParaRPr lang="ru-RU" sz="1200">
            <a:solidFill>
              <a:srgbClr val="000066"/>
            </a:solidFill>
            <a:latin typeface="Arial" pitchFamily="34" charset="0"/>
            <a:cs typeface="Arial" pitchFamily="34" charset="0"/>
          </a:endParaRPr>
        </a:p>
      </dgm:t>
    </dgm:pt>
    <dgm:pt modelId="{1AA1D4B5-1EFE-472B-A644-356E78AD17F9}">
      <dgm:prSet custT="1"/>
      <dgm:spPr/>
      <dgm:t>
        <a:bodyPr/>
        <a:lstStyle/>
        <a:p>
          <a:pPr marL="0" indent="0"/>
          <a:r>
            <a:rPr lang="ru-RU" sz="1200" b="1" dirty="0" smtClean="0">
              <a:solidFill>
                <a:srgbClr val="000066"/>
              </a:solidFill>
              <a:latin typeface="Arial" pitchFamily="34" charset="0"/>
              <a:cs typeface="Arial" pitchFamily="34" charset="0"/>
            </a:rPr>
            <a:t>ставки ввозных таможенных пошлин и курс валют определяются </a:t>
          </a:r>
          <a:r>
            <a:rPr lang="ru-RU" sz="1200" b="1" dirty="0" smtClean="0">
              <a:solidFill>
                <a:srgbClr val="00B050"/>
              </a:solidFill>
              <a:latin typeface="Arial" pitchFamily="34" charset="0"/>
              <a:cs typeface="Arial" pitchFamily="34" charset="0"/>
            </a:rPr>
            <a:t>на день регистрации таможенным органом таможенной декларации</a:t>
          </a:r>
          <a:r>
            <a:rPr lang="ru-RU" sz="1200" b="1" dirty="0" smtClean="0">
              <a:solidFill>
                <a:srgbClr val="000066"/>
              </a:solidFill>
              <a:latin typeface="Arial" pitchFamily="34" charset="0"/>
              <a:cs typeface="Arial" pitchFamily="34" charset="0"/>
            </a:rPr>
            <a:t>, поданной для помещения иностранных товаров под таможенную процедуру переработки для внутреннего потребления</a:t>
          </a:r>
          <a:endParaRPr lang="ru-RU" sz="1200" b="1" dirty="0">
            <a:solidFill>
              <a:srgbClr val="000066"/>
            </a:solidFill>
            <a:latin typeface="Arial" pitchFamily="34" charset="0"/>
            <a:cs typeface="Arial" pitchFamily="34" charset="0"/>
          </a:endParaRPr>
        </a:p>
      </dgm:t>
    </dgm:pt>
    <dgm:pt modelId="{CFDC4160-7621-4FAC-AAF7-389F20A82290}" type="parTrans" cxnId="{AC272104-E3DC-41AF-9067-447AD84419BF}">
      <dgm:prSet/>
      <dgm:spPr/>
      <dgm:t>
        <a:bodyPr/>
        <a:lstStyle/>
        <a:p>
          <a:endParaRPr lang="ru-RU" sz="1200"/>
        </a:p>
      </dgm:t>
    </dgm:pt>
    <dgm:pt modelId="{53B3663E-D817-4824-A795-A258291791AE}" type="sibTrans" cxnId="{AC272104-E3DC-41AF-9067-447AD84419BF}">
      <dgm:prSet/>
      <dgm:spPr/>
      <dgm:t>
        <a:bodyPr/>
        <a:lstStyle/>
        <a:p>
          <a:endParaRPr lang="ru-RU" sz="1200"/>
        </a:p>
      </dgm:t>
    </dgm:pt>
    <dgm:pt modelId="{3469CC4E-28FF-49FB-94E2-62492ED70573}">
      <dgm:prSet custT="1"/>
      <dgm:spPr/>
      <dgm:t>
        <a:bodyPr/>
        <a:lstStyle/>
        <a:p>
          <a:pPr algn="l" rtl="0"/>
          <a:r>
            <a:rPr lang="ru-RU" sz="1200" b="1" dirty="0" smtClean="0">
              <a:solidFill>
                <a:srgbClr val="000066"/>
              </a:solidFill>
              <a:latin typeface="Arial" pitchFamily="34" charset="0"/>
              <a:cs typeface="Arial" pitchFamily="34" charset="0"/>
            </a:rPr>
            <a:t>Когда в процессе переработки используются </a:t>
          </a:r>
          <a:r>
            <a:rPr lang="ru-RU" sz="1200" b="1" dirty="0" smtClean="0">
              <a:solidFill>
                <a:srgbClr val="FF0000"/>
              </a:solidFill>
              <a:latin typeface="Arial" pitchFamily="34" charset="0"/>
              <a:cs typeface="Arial" pitchFamily="34" charset="0"/>
            </a:rPr>
            <a:t>иностранные товары</a:t>
          </a:r>
          <a:r>
            <a:rPr lang="ru-RU" sz="1200" b="1" dirty="0" smtClean="0">
              <a:solidFill>
                <a:srgbClr val="000066"/>
              </a:solidFill>
              <a:latin typeface="Arial" pitchFamily="34" charset="0"/>
              <a:cs typeface="Arial" pitchFamily="34" charset="0"/>
            </a:rPr>
            <a:t>, происходящие </a:t>
          </a:r>
          <a:r>
            <a:rPr lang="ru-RU" sz="1200" b="1" dirty="0" smtClean="0">
              <a:solidFill>
                <a:srgbClr val="FF0000"/>
              </a:solidFill>
              <a:latin typeface="Arial" pitchFamily="34" charset="0"/>
              <a:cs typeface="Arial" pitchFamily="34" charset="0"/>
            </a:rPr>
            <a:t>из разных стран</a:t>
          </a:r>
          <a:r>
            <a:rPr lang="ru-RU" sz="1200" b="1" dirty="0" smtClean="0">
              <a:solidFill>
                <a:srgbClr val="000066"/>
              </a:solidFill>
              <a:latin typeface="Arial" pitchFamily="34" charset="0"/>
              <a:cs typeface="Arial" pitchFamily="34" charset="0"/>
            </a:rPr>
            <a:t>, применение ставок ввозных таможенных пошлин осуществляется с учетом особенностей:</a:t>
          </a:r>
          <a:endParaRPr lang="ru-RU" sz="1200" dirty="0">
            <a:solidFill>
              <a:srgbClr val="000066"/>
            </a:solidFill>
            <a:latin typeface="Arial" pitchFamily="34" charset="0"/>
            <a:cs typeface="Arial" pitchFamily="34" charset="0"/>
          </a:endParaRPr>
        </a:p>
      </dgm:t>
    </dgm:pt>
    <dgm:pt modelId="{2122ACC2-333F-483A-9D06-5F65E55A9A86}" type="parTrans" cxnId="{4B2F4BF0-DD8C-412E-91CB-8483299E9464}">
      <dgm:prSet/>
      <dgm:spPr/>
      <dgm:t>
        <a:bodyPr/>
        <a:lstStyle/>
        <a:p>
          <a:endParaRPr lang="ru-RU" sz="1200"/>
        </a:p>
      </dgm:t>
    </dgm:pt>
    <dgm:pt modelId="{D346E4F8-A309-4D91-8E9F-B5A9346495DF}" type="sibTrans" cxnId="{4B2F4BF0-DD8C-412E-91CB-8483299E9464}">
      <dgm:prSet/>
      <dgm:spPr/>
      <dgm:t>
        <a:bodyPr/>
        <a:lstStyle/>
        <a:p>
          <a:endParaRPr lang="ru-RU" sz="1200"/>
        </a:p>
      </dgm:t>
    </dgm:pt>
    <dgm:pt modelId="{795E6ED8-22F5-4286-B738-1BF51345B1B3}">
      <dgm:prSet custT="1"/>
      <dgm:spPr/>
      <dgm:t>
        <a:bodyPr/>
        <a:lstStyle/>
        <a:p>
          <a:pPr marL="0" indent="0" rtl="0"/>
          <a:r>
            <a:rPr lang="ru-RU" sz="1200" b="1" dirty="0" smtClean="0">
              <a:solidFill>
                <a:srgbClr val="000066"/>
              </a:solidFill>
              <a:latin typeface="Arial" pitchFamily="34" charset="0"/>
              <a:cs typeface="Arial" pitchFamily="34" charset="0"/>
            </a:rPr>
            <a:t>если в результате переработки произошло </a:t>
          </a:r>
          <a:r>
            <a:rPr lang="ru-RU" sz="1200" b="1" dirty="0" smtClean="0">
              <a:solidFill>
                <a:srgbClr val="00B050"/>
              </a:solidFill>
              <a:latin typeface="Arial" pitchFamily="34" charset="0"/>
              <a:cs typeface="Arial" pitchFamily="34" charset="0"/>
            </a:rPr>
            <a:t>изменение</a:t>
          </a:r>
          <a:r>
            <a:rPr lang="ru-RU" sz="1200" b="1" dirty="0" smtClean="0">
              <a:solidFill>
                <a:srgbClr val="006600"/>
              </a:solidFill>
              <a:latin typeface="Arial" pitchFamily="34" charset="0"/>
              <a:cs typeface="Arial" pitchFamily="34" charset="0"/>
            </a:rPr>
            <a:t> </a:t>
          </a:r>
          <a:r>
            <a:rPr lang="ru-RU" sz="1200" b="1" dirty="0" smtClean="0">
              <a:solidFill>
                <a:srgbClr val="00B050"/>
              </a:solidFill>
              <a:latin typeface="Arial" pitchFamily="34" charset="0"/>
              <a:cs typeface="Arial" pitchFamily="34" charset="0"/>
            </a:rPr>
            <a:t>классификационного кода товаров по ТНВЭД на уровне любого из первых 4 знаков</a:t>
          </a:r>
          <a:r>
            <a:rPr lang="ru-RU" sz="1200" b="1" dirty="0" smtClean="0">
              <a:solidFill>
                <a:srgbClr val="000066"/>
              </a:solidFill>
              <a:latin typeface="Arial" pitchFamily="34" charset="0"/>
              <a:cs typeface="Arial" pitchFamily="34" charset="0"/>
            </a:rPr>
            <a:t>, к продуктам переработки применяются ставки таможенных пошлин как к товарам, ввозимым из стран, которым предоставляется в торгово-политических отношениях режим наиболее благоприятствуемой нации;</a:t>
          </a:r>
          <a:endParaRPr lang="ru-RU" sz="1200" dirty="0"/>
        </a:p>
      </dgm:t>
    </dgm:pt>
    <dgm:pt modelId="{5AC0F8FA-239A-4041-80A7-5539E92C107F}" type="parTrans" cxnId="{0AA3D38A-6AEF-45EB-B140-DEA1581EFF58}">
      <dgm:prSet/>
      <dgm:spPr/>
      <dgm:t>
        <a:bodyPr/>
        <a:lstStyle/>
        <a:p>
          <a:endParaRPr lang="ru-RU" sz="1200"/>
        </a:p>
      </dgm:t>
    </dgm:pt>
    <dgm:pt modelId="{17E6BB1F-C056-4EB3-9A5E-F31804B6AB10}" type="sibTrans" cxnId="{0AA3D38A-6AEF-45EB-B140-DEA1581EFF58}">
      <dgm:prSet/>
      <dgm:spPr/>
      <dgm:t>
        <a:bodyPr/>
        <a:lstStyle/>
        <a:p>
          <a:endParaRPr lang="ru-RU" sz="1200"/>
        </a:p>
      </dgm:t>
    </dgm:pt>
    <dgm:pt modelId="{552796A5-DBF5-424D-B83E-0F4C138A95BF}">
      <dgm:prSet custT="1"/>
      <dgm:spPr/>
      <dgm:t>
        <a:bodyPr/>
        <a:lstStyle/>
        <a:p>
          <a:pPr marL="0" indent="0" rtl="0"/>
          <a:r>
            <a:rPr lang="ru-RU" sz="1200" b="1" dirty="0" smtClean="0">
              <a:solidFill>
                <a:srgbClr val="00B050"/>
              </a:solidFill>
              <a:latin typeface="Arial" pitchFamily="34" charset="0"/>
              <a:cs typeface="Arial" pitchFamily="34" charset="0"/>
            </a:rPr>
            <a:t>в иных случаях </a:t>
          </a:r>
          <a:r>
            <a:rPr lang="ru-RU" sz="1200" b="1" dirty="0" smtClean="0">
              <a:solidFill>
                <a:srgbClr val="000066"/>
              </a:solidFill>
              <a:latin typeface="Arial" pitchFamily="34" charset="0"/>
              <a:cs typeface="Arial" pitchFamily="34" charset="0"/>
            </a:rPr>
            <a:t>применяются ставки таможенных пошлин по стране происхождения этих иностранных товаров, таможенная стоимость которых является наибольшей.</a:t>
          </a:r>
          <a:endParaRPr lang="ru-RU" sz="1200" dirty="0">
            <a:solidFill>
              <a:srgbClr val="000066"/>
            </a:solidFill>
            <a:latin typeface="Arial" pitchFamily="34" charset="0"/>
            <a:cs typeface="Arial" pitchFamily="34" charset="0"/>
          </a:endParaRPr>
        </a:p>
      </dgm:t>
    </dgm:pt>
    <dgm:pt modelId="{3016CF7B-BA15-467B-99A0-4C35CEB47EAD}" type="parTrans" cxnId="{30EB365B-5716-400A-91C5-80E55D48CD3F}">
      <dgm:prSet/>
      <dgm:spPr/>
      <dgm:t>
        <a:bodyPr/>
        <a:lstStyle/>
        <a:p>
          <a:endParaRPr lang="ru-RU" sz="1200"/>
        </a:p>
      </dgm:t>
    </dgm:pt>
    <dgm:pt modelId="{825E14C4-5DF4-4511-B1FE-1C259E0B275C}" type="sibTrans" cxnId="{30EB365B-5716-400A-91C5-80E55D48CD3F}">
      <dgm:prSet/>
      <dgm:spPr/>
      <dgm:t>
        <a:bodyPr/>
        <a:lstStyle/>
        <a:p>
          <a:endParaRPr lang="ru-RU" sz="1200"/>
        </a:p>
      </dgm:t>
    </dgm:pt>
    <dgm:pt modelId="{D6A0BBED-B38E-4DF6-92C7-7DB049616BB6}">
      <dgm:prSet custT="1"/>
      <dgm:spPr/>
      <dgm:t>
        <a:bodyPr/>
        <a:lstStyle/>
        <a:p>
          <a:r>
            <a:rPr lang="ru-RU" sz="1200" b="1" dirty="0" smtClean="0">
              <a:solidFill>
                <a:srgbClr val="000066"/>
              </a:solidFill>
              <a:latin typeface="Arial" pitchFamily="34" charset="0"/>
              <a:cs typeface="Arial" pitchFamily="34" charset="0"/>
            </a:rPr>
            <a:t>В отношении </a:t>
          </a:r>
        </a:p>
        <a:p>
          <a:pPr rtl="0"/>
          <a:r>
            <a:rPr lang="ru-RU" sz="1200" b="1" dirty="0" smtClean="0">
              <a:solidFill>
                <a:srgbClr val="FF0000"/>
              </a:solidFill>
              <a:latin typeface="Arial" pitchFamily="34" charset="0"/>
              <a:cs typeface="Arial" pitchFamily="34" charset="0"/>
            </a:rPr>
            <a:t>продуктов переработки</a:t>
          </a:r>
        </a:p>
        <a:p>
          <a:pPr rtl="0"/>
          <a:r>
            <a:rPr lang="ru-RU" sz="1200" b="1" dirty="0" smtClean="0">
              <a:solidFill>
                <a:srgbClr val="000066"/>
              </a:solidFill>
              <a:latin typeface="Arial" pitchFamily="34" charset="0"/>
              <a:cs typeface="Arial" pitchFamily="34" charset="0"/>
            </a:rPr>
            <a:t>применяются ставки ввозных</a:t>
          </a:r>
        </a:p>
        <a:p>
          <a:pPr rtl="0"/>
          <a:r>
            <a:rPr lang="ru-RU" sz="1200" b="1" dirty="0" smtClean="0">
              <a:solidFill>
                <a:srgbClr val="000066"/>
              </a:solidFill>
              <a:latin typeface="Arial" pitchFamily="34" charset="0"/>
              <a:cs typeface="Arial" pitchFamily="34" charset="0"/>
            </a:rPr>
            <a:t> таможенных пошлин </a:t>
          </a:r>
          <a:endParaRPr lang="ru-RU" sz="1200" dirty="0">
            <a:solidFill>
              <a:srgbClr val="000066"/>
            </a:solidFill>
          </a:endParaRPr>
        </a:p>
      </dgm:t>
    </dgm:pt>
    <dgm:pt modelId="{79F77553-F08E-417F-97E4-3DCF126B3262}" type="parTrans" cxnId="{74075AAC-4AB3-400B-82F1-454F8E0CF4C9}">
      <dgm:prSet/>
      <dgm:spPr/>
      <dgm:t>
        <a:bodyPr/>
        <a:lstStyle/>
        <a:p>
          <a:endParaRPr lang="ru-RU" sz="1200"/>
        </a:p>
      </dgm:t>
    </dgm:pt>
    <dgm:pt modelId="{FD8733BD-0DBB-4A09-9330-68C37DE2E24B}" type="sibTrans" cxnId="{74075AAC-4AB3-400B-82F1-454F8E0CF4C9}">
      <dgm:prSet/>
      <dgm:spPr/>
      <dgm:t>
        <a:bodyPr/>
        <a:lstStyle/>
        <a:p>
          <a:endParaRPr lang="ru-RU" sz="1200"/>
        </a:p>
      </dgm:t>
    </dgm:pt>
    <dgm:pt modelId="{3FC9E7B3-C39A-481A-8064-FF6432371B05}">
      <dgm:prSet custT="1"/>
      <dgm:spPr/>
      <dgm:t>
        <a:bodyPr/>
        <a:lstStyle/>
        <a:p>
          <a:pPr rtl="0"/>
          <a:r>
            <a:rPr lang="ru-RU" sz="1200" b="1" dirty="0" smtClean="0">
              <a:solidFill>
                <a:srgbClr val="00B050"/>
              </a:solidFill>
              <a:latin typeface="Arial" pitchFamily="34" charset="0"/>
              <a:cs typeface="Arial" pitchFamily="34" charset="0"/>
            </a:rPr>
            <a:t>по стране происхождения товаров</a:t>
          </a:r>
          <a:r>
            <a:rPr lang="ru-RU" sz="1200" b="1" dirty="0" smtClean="0">
              <a:solidFill>
                <a:srgbClr val="000066"/>
              </a:solidFill>
              <a:latin typeface="Arial" pitchFamily="34" charset="0"/>
              <a:cs typeface="Arial" pitchFamily="34" charset="0"/>
            </a:rPr>
            <a:t>, помещенных под таможенную процедуру переработки для внутреннего потребления. </a:t>
          </a:r>
          <a:endParaRPr lang="ru-RU" sz="1200" dirty="0"/>
        </a:p>
      </dgm:t>
    </dgm:pt>
    <dgm:pt modelId="{31910FD5-DC82-449F-B8C1-FFFE86ABA525}" type="parTrans" cxnId="{34D61226-5F75-44C9-A7A2-50D4F3BBACB9}">
      <dgm:prSet/>
      <dgm:spPr/>
      <dgm:t>
        <a:bodyPr/>
        <a:lstStyle/>
        <a:p>
          <a:endParaRPr lang="ru-RU" sz="1200"/>
        </a:p>
      </dgm:t>
    </dgm:pt>
    <dgm:pt modelId="{12CCCDE1-BA06-4FAD-986D-7874492DA7B5}" type="sibTrans" cxnId="{34D61226-5F75-44C9-A7A2-50D4F3BBACB9}">
      <dgm:prSet/>
      <dgm:spPr/>
      <dgm:t>
        <a:bodyPr/>
        <a:lstStyle/>
        <a:p>
          <a:endParaRPr lang="ru-RU" sz="1200"/>
        </a:p>
      </dgm:t>
    </dgm:pt>
    <dgm:pt modelId="{64ACA90D-D365-43AC-8ACA-805D42783BC1}" type="pres">
      <dgm:prSet presAssocID="{AED3B1D8-E079-4404-A952-0D2A197F5C83}" presName="Name0" presStyleCnt="0">
        <dgm:presLayoutVars>
          <dgm:dir/>
          <dgm:animLvl val="lvl"/>
          <dgm:resizeHandles val="exact"/>
        </dgm:presLayoutVars>
      </dgm:prSet>
      <dgm:spPr/>
      <dgm:t>
        <a:bodyPr/>
        <a:lstStyle/>
        <a:p>
          <a:endParaRPr lang="ru-RU"/>
        </a:p>
      </dgm:t>
    </dgm:pt>
    <dgm:pt modelId="{C34F6C3B-6FFF-43A6-83F8-D8790DDB18E0}" type="pres">
      <dgm:prSet presAssocID="{D6A0BBED-B38E-4DF6-92C7-7DB049616BB6}" presName="linNode" presStyleCnt="0"/>
      <dgm:spPr/>
    </dgm:pt>
    <dgm:pt modelId="{CBE34C44-FB1A-4E8F-968A-048A1D94912E}" type="pres">
      <dgm:prSet presAssocID="{D6A0BBED-B38E-4DF6-92C7-7DB049616BB6}" presName="parentText" presStyleLbl="node1" presStyleIdx="0" presStyleCnt="3" custScaleX="90557" custScaleY="87832">
        <dgm:presLayoutVars>
          <dgm:chMax val="1"/>
          <dgm:bulletEnabled val="1"/>
        </dgm:presLayoutVars>
      </dgm:prSet>
      <dgm:spPr>
        <a:prstGeom prst="roundRect">
          <a:avLst/>
        </a:prstGeom>
      </dgm:spPr>
      <dgm:t>
        <a:bodyPr/>
        <a:lstStyle/>
        <a:p>
          <a:endParaRPr lang="ru-RU"/>
        </a:p>
      </dgm:t>
    </dgm:pt>
    <dgm:pt modelId="{7D41C1E4-4F31-488F-95D4-B49CF0604EAD}" type="pres">
      <dgm:prSet presAssocID="{D6A0BBED-B38E-4DF6-92C7-7DB049616BB6}" presName="descendantText" presStyleLbl="alignAccFollowNode1" presStyleIdx="0" presStyleCnt="3" custScaleX="117811">
        <dgm:presLayoutVars>
          <dgm:bulletEnabled val="1"/>
        </dgm:presLayoutVars>
      </dgm:prSet>
      <dgm:spPr>
        <a:prstGeom prst="roundRect">
          <a:avLst/>
        </a:prstGeom>
      </dgm:spPr>
      <dgm:t>
        <a:bodyPr/>
        <a:lstStyle/>
        <a:p>
          <a:endParaRPr lang="ru-RU"/>
        </a:p>
      </dgm:t>
    </dgm:pt>
    <dgm:pt modelId="{496B7337-26D2-4821-8CFB-1160E035A54B}" type="pres">
      <dgm:prSet presAssocID="{FD8733BD-0DBB-4A09-9330-68C37DE2E24B}" presName="sp" presStyleCnt="0"/>
      <dgm:spPr/>
    </dgm:pt>
    <dgm:pt modelId="{75662EDB-66E7-4132-A74B-9191FC9B3694}" type="pres">
      <dgm:prSet presAssocID="{3469CC4E-28FF-49FB-94E2-62492ED70573}" presName="linNode" presStyleCnt="0"/>
      <dgm:spPr/>
    </dgm:pt>
    <dgm:pt modelId="{C28066EC-9EC1-4BF7-9E6B-8F7D63459672}" type="pres">
      <dgm:prSet presAssocID="{3469CC4E-28FF-49FB-94E2-62492ED70573}" presName="parentText" presStyleLbl="node1" presStyleIdx="1" presStyleCnt="3" custScaleX="90557">
        <dgm:presLayoutVars>
          <dgm:chMax val="1"/>
          <dgm:bulletEnabled val="1"/>
        </dgm:presLayoutVars>
      </dgm:prSet>
      <dgm:spPr>
        <a:prstGeom prst="roundRect">
          <a:avLst/>
        </a:prstGeom>
      </dgm:spPr>
      <dgm:t>
        <a:bodyPr/>
        <a:lstStyle/>
        <a:p>
          <a:endParaRPr lang="ru-RU"/>
        </a:p>
      </dgm:t>
    </dgm:pt>
    <dgm:pt modelId="{B5C91214-B43D-40BD-99CE-F8C0C0C434B6}" type="pres">
      <dgm:prSet presAssocID="{3469CC4E-28FF-49FB-94E2-62492ED70573}" presName="descendantText" presStyleLbl="alignAccFollowNode1" presStyleIdx="1" presStyleCnt="3" custScaleX="113160" custScaleY="149920" custLinFactNeighborX="27" custLinFactNeighborY="-2931">
        <dgm:presLayoutVars>
          <dgm:bulletEnabled val="1"/>
        </dgm:presLayoutVars>
      </dgm:prSet>
      <dgm:spPr>
        <a:prstGeom prst="roundRect">
          <a:avLst/>
        </a:prstGeom>
      </dgm:spPr>
      <dgm:t>
        <a:bodyPr/>
        <a:lstStyle/>
        <a:p>
          <a:endParaRPr lang="ru-RU"/>
        </a:p>
      </dgm:t>
    </dgm:pt>
    <dgm:pt modelId="{E9A3EAE4-6B02-4451-AA56-A08F4C954AAB}" type="pres">
      <dgm:prSet presAssocID="{D346E4F8-A309-4D91-8E9F-B5A9346495DF}" presName="sp" presStyleCnt="0"/>
      <dgm:spPr/>
    </dgm:pt>
    <dgm:pt modelId="{A8AD01B3-9A55-47B1-B517-E8A6AB57910A}" type="pres">
      <dgm:prSet presAssocID="{75FB61E0-E9A8-4E49-B0EB-2510969248DE}" presName="linNode" presStyleCnt="0"/>
      <dgm:spPr/>
    </dgm:pt>
    <dgm:pt modelId="{428A9B7D-6828-44FC-A7A9-D9CBE4286C2E}" type="pres">
      <dgm:prSet presAssocID="{75FB61E0-E9A8-4E49-B0EB-2510969248DE}" presName="parentText" presStyleLbl="node1" presStyleIdx="2" presStyleCnt="3" custScaleX="90557">
        <dgm:presLayoutVars>
          <dgm:chMax val="1"/>
          <dgm:bulletEnabled val="1"/>
        </dgm:presLayoutVars>
      </dgm:prSet>
      <dgm:spPr>
        <a:prstGeom prst="roundRect">
          <a:avLst/>
        </a:prstGeom>
      </dgm:spPr>
      <dgm:t>
        <a:bodyPr/>
        <a:lstStyle/>
        <a:p>
          <a:endParaRPr lang="ru-RU"/>
        </a:p>
      </dgm:t>
    </dgm:pt>
    <dgm:pt modelId="{DAB5E8DD-87FB-4615-BA4D-EF1BE85A8FFA}" type="pres">
      <dgm:prSet presAssocID="{75FB61E0-E9A8-4E49-B0EB-2510969248DE}" presName="descendantText" presStyleLbl="alignAccFollowNode1" presStyleIdx="2" presStyleCnt="3" custScaleX="113620" custLinFactNeighborX="26" custLinFactNeighborY="-2931">
        <dgm:presLayoutVars>
          <dgm:bulletEnabled val="1"/>
        </dgm:presLayoutVars>
      </dgm:prSet>
      <dgm:spPr>
        <a:prstGeom prst="roundRect">
          <a:avLst/>
        </a:prstGeom>
      </dgm:spPr>
      <dgm:t>
        <a:bodyPr/>
        <a:lstStyle/>
        <a:p>
          <a:endParaRPr lang="ru-RU"/>
        </a:p>
      </dgm:t>
    </dgm:pt>
  </dgm:ptLst>
  <dgm:cxnLst>
    <dgm:cxn modelId="{4B2F4BF0-DD8C-412E-91CB-8483299E9464}" srcId="{AED3B1D8-E079-4404-A952-0D2A197F5C83}" destId="{3469CC4E-28FF-49FB-94E2-62492ED70573}" srcOrd="1" destOrd="0" parTransId="{2122ACC2-333F-483A-9D06-5F65E55A9A86}" sibTransId="{D346E4F8-A309-4D91-8E9F-B5A9346495DF}"/>
    <dgm:cxn modelId="{421FB9E8-C791-446F-BF0B-21462C7D7160}" type="presOf" srcId="{75FB61E0-E9A8-4E49-B0EB-2510969248DE}" destId="{428A9B7D-6828-44FC-A7A9-D9CBE4286C2E}" srcOrd="0" destOrd="0" presId="urn:microsoft.com/office/officeart/2005/8/layout/vList5"/>
    <dgm:cxn modelId="{039C5A96-B341-4AE3-BC97-980B236F2DBA}" type="presOf" srcId="{3469CC4E-28FF-49FB-94E2-62492ED70573}" destId="{C28066EC-9EC1-4BF7-9E6B-8F7D63459672}" srcOrd="0" destOrd="0" presId="urn:microsoft.com/office/officeart/2005/8/layout/vList5"/>
    <dgm:cxn modelId="{0AA3D38A-6AEF-45EB-B140-DEA1581EFF58}" srcId="{3469CC4E-28FF-49FB-94E2-62492ED70573}" destId="{795E6ED8-22F5-4286-B738-1BF51345B1B3}" srcOrd="0" destOrd="0" parTransId="{5AC0F8FA-239A-4041-80A7-5539E92C107F}" sibTransId="{17E6BB1F-C056-4EB3-9A5E-F31804B6AB10}"/>
    <dgm:cxn modelId="{63A55D3F-53B6-4D31-B22C-6B7797C3F647}" type="presOf" srcId="{795E6ED8-22F5-4286-B738-1BF51345B1B3}" destId="{B5C91214-B43D-40BD-99CE-F8C0C0C434B6}" srcOrd="0" destOrd="0" presId="urn:microsoft.com/office/officeart/2005/8/layout/vList5"/>
    <dgm:cxn modelId="{30EB365B-5716-400A-91C5-80E55D48CD3F}" srcId="{3469CC4E-28FF-49FB-94E2-62492ED70573}" destId="{552796A5-DBF5-424D-B83E-0F4C138A95BF}" srcOrd="1" destOrd="0" parTransId="{3016CF7B-BA15-467B-99A0-4C35CEB47EAD}" sibTransId="{825E14C4-5DF4-4511-B1FE-1C259E0B275C}"/>
    <dgm:cxn modelId="{AC272104-E3DC-41AF-9067-447AD84419BF}" srcId="{75FB61E0-E9A8-4E49-B0EB-2510969248DE}" destId="{1AA1D4B5-1EFE-472B-A644-356E78AD17F9}" srcOrd="0" destOrd="0" parTransId="{CFDC4160-7621-4FAC-AAF7-389F20A82290}" sibTransId="{53B3663E-D817-4824-A795-A258291791AE}"/>
    <dgm:cxn modelId="{74075AAC-4AB3-400B-82F1-454F8E0CF4C9}" srcId="{AED3B1D8-E079-4404-A952-0D2A197F5C83}" destId="{D6A0BBED-B38E-4DF6-92C7-7DB049616BB6}" srcOrd="0" destOrd="0" parTransId="{79F77553-F08E-417F-97E4-3DCF126B3262}" sibTransId="{FD8733BD-0DBB-4A09-9330-68C37DE2E24B}"/>
    <dgm:cxn modelId="{8B20D986-2AA2-43B5-B37D-281A0C0EF82A}" type="presOf" srcId="{1AA1D4B5-1EFE-472B-A644-356E78AD17F9}" destId="{DAB5E8DD-87FB-4615-BA4D-EF1BE85A8FFA}" srcOrd="0" destOrd="0" presId="urn:microsoft.com/office/officeart/2005/8/layout/vList5"/>
    <dgm:cxn modelId="{3E09C016-1151-4873-96B9-CC0FE9B299F1}" srcId="{AED3B1D8-E079-4404-A952-0D2A197F5C83}" destId="{75FB61E0-E9A8-4E49-B0EB-2510969248DE}" srcOrd="2" destOrd="0" parTransId="{8FF9D0B5-0400-46D7-9E17-5749CF77C4A6}" sibTransId="{6B3631DF-C0F0-4873-9A53-4DE56CC5520D}"/>
    <dgm:cxn modelId="{34D61226-5F75-44C9-A7A2-50D4F3BBACB9}" srcId="{D6A0BBED-B38E-4DF6-92C7-7DB049616BB6}" destId="{3FC9E7B3-C39A-481A-8064-FF6432371B05}" srcOrd="0" destOrd="0" parTransId="{31910FD5-DC82-449F-B8C1-FFFE86ABA525}" sibTransId="{12CCCDE1-BA06-4FAD-986D-7874492DA7B5}"/>
    <dgm:cxn modelId="{FA98F91C-11F4-4A94-9C98-FF4A65494F65}" type="presOf" srcId="{D6A0BBED-B38E-4DF6-92C7-7DB049616BB6}" destId="{CBE34C44-FB1A-4E8F-968A-048A1D94912E}" srcOrd="0" destOrd="0" presId="urn:microsoft.com/office/officeart/2005/8/layout/vList5"/>
    <dgm:cxn modelId="{6D5FB187-6FAE-4263-836D-52A705AF8E74}" type="presOf" srcId="{552796A5-DBF5-424D-B83E-0F4C138A95BF}" destId="{B5C91214-B43D-40BD-99CE-F8C0C0C434B6}" srcOrd="0" destOrd="1" presId="urn:microsoft.com/office/officeart/2005/8/layout/vList5"/>
    <dgm:cxn modelId="{EB81A7E8-4880-4EAB-B4C0-365BA6A3135E}" type="presOf" srcId="{AED3B1D8-E079-4404-A952-0D2A197F5C83}" destId="{64ACA90D-D365-43AC-8ACA-805D42783BC1}" srcOrd="0" destOrd="0" presId="urn:microsoft.com/office/officeart/2005/8/layout/vList5"/>
    <dgm:cxn modelId="{6B0A5F3C-6DDE-4023-BCFC-EE1CFCED92E1}" type="presOf" srcId="{3FC9E7B3-C39A-481A-8064-FF6432371B05}" destId="{7D41C1E4-4F31-488F-95D4-B49CF0604EAD}" srcOrd="0" destOrd="0" presId="urn:microsoft.com/office/officeart/2005/8/layout/vList5"/>
    <dgm:cxn modelId="{CCD31322-909B-4EB3-81DD-B536323D8C76}" type="presParOf" srcId="{64ACA90D-D365-43AC-8ACA-805D42783BC1}" destId="{C34F6C3B-6FFF-43A6-83F8-D8790DDB18E0}" srcOrd="0" destOrd="0" presId="urn:microsoft.com/office/officeart/2005/8/layout/vList5"/>
    <dgm:cxn modelId="{69314529-9F0B-4A77-AF57-93950CB536D3}" type="presParOf" srcId="{C34F6C3B-6FFF-43A6-83F8-D8790DDB18E0}" destId="{CBE34C44-FB1A-4E8F-968A-048A1D94912E}" srcOrd="0" destOrd="0" presId="urn:microsoft.com/office/officeart/2005/8/layout/vList5"/>
    <dgm:cxn modelId="{F8AB89DA-DC83-46FD-8FAB-9A775005CCE4}" type="presParOf" srcId="{C34F6C3B-6FFF-43A6-83F8-D8790DDB18E0}" destId="{7D41C1E4-4F31-488F-95D4-B49CF0604EAD}" srcOrd="1" destOrd="0" presId="urn:microsoft.com/office/officeart/2005/8/layout/vList5"/>
    <dgm:cxn modelId="{E8AC85E0-EF8B-416D-A6A5-FA45BC47FAFA}" type="presParOf" srcId="{64ACA90D-D365-43AC-8ACA-805D42783BC1}" destId="{496B7337-26D2-4821-8CFB-1160E035A54B}" srcOrd="1" destOrd="0" presId="urn:microsoft.com/office/officeart/2005/8/layout/vList5"/>
    <dgm:cxn modelId="{0D20E630-AED3-4D11-9F29-B6F730EA24E2}" type="presParOf" srcId="{64ACA90D-D365-43AC-8ACA-805D42783BC1}" destId="{75662EDB-66E7-4132-A74B-9191FC9B3694}" srcOrd="2" destOrd="0" presId="urn:microsoft.com/office/officeart/2005/8/layout/vList5"/>
    <dgm:cxn modelId="{ADE83DFE-CC25-45CB-9822-ED1BBF645636}" type="presParOf" srcId="{75662EDB-66E7-4132-A74B-9191FC9B3694}" destId="{C28066EC-9EC1-4BF7-9E6B-8F7D63459672}" srcOrd="0" destOrd="0" presId="urn:microsoft.com/office/officeart/2005/8/layout/vList5"/>
    <dgm:cxn modelId="{E3EAD2EE-95EF-4185-99AC-B267353CDA6E}" type="presParOf" srcId="{75662EDB-66E7-4132-A74B-9191FC9B3694}" destId="{B5C91214-B43D-40BD-99CE-F8C0C0C434B6}" srcOrd="1" destOrd="0" presId="urn:microsoft.com/office/officeart/2005/8/layout/vList5"/>
    <dgm:cxn modelId="{711A0CD9-24A6-4D67-99A8-36C7FAD5D42B}" type="presParOf" srcId="{64ACA90D-D365-43AC-8ACA-805D42783BC1}" destId="{E9A3EAE4-6B02-4451-AA56-A08F4C954AAB}" srcOrd="3" destOrd="0" presId="urn:microsoft.com/office/officeart/2005/8/layout/vList5"/>
    <dgm:cxn modelId="{099BCCEA-0F37-4968-BF36-96F1B703365B}" type="presParOf" srcId="{64ACA90D-D365-43AC-8ACA-805D42783BC1}" destId="{A8AD01B3-9A55-47B1-B517-E8A6AB57910A}" srcOrd="4" destOrd="0" presId="urn:microsoft.com/office/officeart/2005/8/layout/vList5"/>
    <dgm:cxn modelId="{3FF9CB5A-1B32-4943-A244-C9AFFDE8C91D}" type="presParOf" srcId="{A8AD01B3-9A55-47B1-B517-E8A6AB57910A}" destId="{428A9B7D-6828-44FC-A7A9-D9CBE4286C2E}" srcOrd="0" destOrd="0" presId="urn:microsoft.com/office/officeart/2005/8/layout/vList5"/>
    <dgm:cxn modelId="{81AC5A15-F79B-4368-8F3D-6F1965EC7542}" type="presParOf" srcId="{A8AD01B3-9A55-47B1-B517-E8A6AB57910A}" destId="{DAB5E8DD-87FB-4615-BA4D-EF1BE85A8FFA}"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273D85D-8909-40BE-BDDA-CA1B0FC100BE}" type="doc">
      <dgm:prSet loTypeId="urn:microsoft.com/office/officeart/2005/8/layout/arrow1" loCatId="process" qsTypeId="urn:microsoft.com/office/officeart/2005/8/quickstyle/simple1" qsCatId="simple" csTypeId="urn:microsoft.com/office/officeart/2005/8/colors/colorful2" csCatId="colorful" phldr="1"/>
      <dgm:spPr/>
      <dgm:t>
        <a:bodyPr/>
        <a:lstStyle/>
        <a:p>
          <a:endParaRPr lang="ru-RU"/>
        </a:p>
      </dgm:t>
    </dgm:pt>
    <dgm:pt modelId="{0AE927F4-0E25-4D2A-8F8A-EFB514746474}">
      <dgm:prSet phldrT="[Текст]"/>
      <dgm:spPr/>
      <dgm:t>
        <a:bodyPr/>
        <a:lstStyle/>
        <a:p>
          <a:r>
            <a:rPr lang="ru-RU" dirty="0" smtClean="0">
              <a:solidFill>
                <a:srgbClr val="002060"/>
              </a:solidFill>
            </a:rPr>
            <a:t>Временный вывоз</a:t>
          </a:r>
          <a:endParaRPr lang="ru-RU" dirty="0">
            <a:solidFill>
              <a:srgbClr val="002060"/>
            </a:solidFill>
          </a:endParaRPr>
        </a:p>
      </dgm:t>
    </dgm:pt>
    <dgm:pt modelId="{A7928DF2-3FA6-439E-A6EA-97CE73FD5286}" type="parTrans" cxnId="{FFE1A66C-47A9-4732-954A-A3C1B12DF272}">
      <dgm:prSet/>
      <dgm:spPr/>
      <dgm:t>
        <a:bodyPr/>
        <a:lstStyle/>
        <a:p>
          <a:endParaRPr lang="ru-RU">
            <a:solidFill>
              <a:srgbClr val="002060"/>
            </a:solidFill>
          </a:endParaRPr>
        </a:p>
      </dgm:t>
    </dgm:pt>
    <dgm:pt modelId="{B9EABA0C-B71F-4222-A4EA-0720B0712FB6}" type="sibTrans" cxnId="{FFE1A66C-47A9-4732-954A-A3C1B12DF272}">
      <dgm:prSet/>
      <dgm:spPr/>
      <dgm:t>
        <a:bodyPr/>
        <a:lstStyle/>
        <a:p>
          <a:endParaRPr lang="ru-RU">
            <a:solidFill>
              <a:srgbClr val="002060"/>
            </a:solidFill>
          </a:endParaRPr>
        </a:p>
      </dgm:t>
    </dgm:pt>
    <dgm:pt modelId="{93B241E7-6AC7-4193-9C97-9E977D64719B}">
      <dgm:prSet phldrT="[Текст]"/>
      <dgm:spPr>
        <a:solidFill>
          <a:srgbClr val="92D050"/>
        </a:solidFill>
      </dgm:spPr>
      <dgm:t>
        <a:bodyPr/>
        <a:lstStyle/>
        <a:p>
          <a:r>
            <a:rPr lang="ru-RU" dirty="0" smtClean="0">
              <a:solidFill>
                <a:srgbClr val="002060"/>
              </a:solidFill>
            </a:rPr>
            <a:t>Временный ввоз (допуск)</a:t>
          </a:r>
          <a:endParaRPr lang="ru-RU" dirty="0">
            <a:solidFill>
              <a:srgbClr val="002060"/>
            </a:solidFill>
          </a:endParaRPr>
        </a:p>
      </dgm:t>
    </dgm:pt>
    <dgm:pt modelId="{904BFE26-A838-4209-B1CE-24D55344AA0A}" type="parTrans" cxnId="{D5AB3243-981C-4033-A9D2-3F1342FC3DAD}">
      <dgm:prSet/>
      <dgm:spPr/>
      <dgm:t>
        <a:bodyPr/>
        <a:lstStyle/>
        <a:p>
          <a:endParaRPr lang="ru-RU">
            <a:solidFill>
              <a:srgbClr val="002060"/>
            </a:solidFill>
          </a:endParaRPr>
        </a:p>
      </dgm:t>
    </dgm:pt>
    <dgm:pt modelId="{512DE13A-A733-4133-88A6-A2676CEBBF4E}" type="sibTrans" cxnId="{D5AB3243-981C-4033-A9D2-3F1342FC3DAD}">
      <dgm:prSet/>
      <dgm:spPr/>
      <dgm:t>
        <a:bodyPr/>
        <a:lstStyle/>
        <a:p>
          <a:endParaRPr lang="ru-RU">
            <a:solidFill>
              <a:srgbClr val="002060"/>
            </a:solidFill>
          </a:endParaRPr>
        </a:p>
      </dgm:t>
    </dgm:pt>
    <dgm:pt modelId="{3DC8BAE5-0877-4CFE-BA6E-F95E69C0147D}" type="pres">
      <dgm:prSet presAssocID="{3273D85D-8909-40BE-BDDA-CA1B0FC100BE}" presName="cycle" presStyleCnt="0">
        <dgm:presLayoutVars>
          <dgm:dir/>
          <dgm:resizeHandles val="exact"/>
        </dgm:presLayoutVars>
      </dgm:prSet>
      <dgm:spPr/>
      <dgm:t>
        <a:bodyPr/>
        <a:lstStyle/>
        <a:p>
          <a:endParaRPr lang="ru-RU"/>
        </a:p>
      </dgm:t>
    </dgm:pt>
    <dgm:pt modelId="{B1E78E14-945B-4BB5-B980-CA8CBB9DABAA}" type="pres">
      <dgm:prSet presAssocID="{0AE927F4-0E25-4D2A-8F8A-EFB514746474}" presName="arrow" presStyleLbl="node1" presStyleIdx="0" presStyleCnt="2">
        <dgm:presLayoutVars>
          <dgm:bulletEnabled val="1"/>
        </dgm:presLayoutVars>
      </dgm:prSet>
      <dgm:spPr/>
      <dgm:t>
        <a:bodyPr/>
        <a:lstStyle/>
        <a:p>
          <a:endParaRPr lang="ru-RU"/>
        </a:p>
      </dgm:t>
    </dgm:pt>
    <dgm:pt modelId="{BA758D4D-B7D0-4868-B71D-97B6AA7C9B45}" type="pres">
      <dgm:prSet presAssocID="{93B241E7-6AC7-4193-9C97-9E977D64719B}" presName="arrow" presStyleLbl="node1" presStyleIdx="1" presStyleCnt="2">
        <dgm:presLayoutVars>
          <dgm:bulletEnabled val="1"/>
        </dgm:presLayoutVars>
      </dgm:prSet>
      <dgm:spPr/>
      <dgm:t>
        <a:bodyPr/>
        <a:lstStyle/>
        <a:p>
          <a:endParaRPr lang="ru-RU"/>
        </a:p>
      </dgm:t>
    </dgm:pt>
  </dgm:ptLst>
  <dgm:cxnLst>
    <dgm:cxn modelId="{FFE1A66C-47A9-4732-954A-A3C1B12DF272}" srcId="{3273D85D-8909-40BE-BDDA-CA1B0FC100BE}" destId="{0AE927F4-0E25-4D2A-8F8A-EFB514746474}" srcOrd="0" destOrd="0" parTransId="{A7928DF2-3FA6-439E-A6EA-97CE73FD5286}" sibTransId="{B9EABA0C-B71F-4222-A4EA-0720B0712FB6}"/>
    <dgm:cxn modelId="{4879F754-7085-4A3C-8463-4FB6C37A99C9}" type="presOf" srcId="{93B241E7-6AC7-4193-9C97-9E977D64719B}" destId="{BA758D4D-B7D0-4868-B71D-97B6AA7C9B45}" srcOrd="0" destOrd="0" presId="urn:microsoft.com/office/officeart/2005/8/layout/arrow1"/>
    <dgm:cxn modelId="{19E386A2-2098-484D-BBAE-899C6C42F55D}" type="presOf" srcId="{3273D85D-8909-40BE-BDDA-CA1B0FC100BE}" destId="{3DC8BAE5-0877-4CFE-BA6E-F95E69C0147D}" srcOrd="0" destOrd="0" presId="urn:microsoft.com/office/officeart/2005/8/layout/arrow1"/>
    <dgm:cxn modelId="{D5AB3243-981C-4033-A9D2-3F1342FC3DAD}" srcId="{3273D85D-8909-40BE-BDDA-CA1B0FC100BE}" destId="{93B241E7-6AC7-4193-9C97-9E977D64719B}" srcOrd="1" destOrd="0" parTransId="{904BFE26-A838-4209-B1CE-24D55344AA0A}" sibTransId="{512DE13A-A733-4133-88A6-A2676CEBBF4E}"/>
    <dgm:cxn modelId="{FEFA5EB7-0AC4-4C4C-B115-EE977E8064E3}" type="presOf" srcId="{0AE927F4-0E25-4D2A-8F8A-EFB514746474}" destId="{B1E78E14-945B-4BB5-B980-CA8CBB9DABAA}" srcOrd="0" destOrd="0" presId="urn:microsoft.com/office/officeart/2005/8/layout/arrow1"/>
    <dgm:cxn modelId="{535C7504-FDF1-4EAD-B228-A413BF552F67}" type="presParOf" srcId="{3DC8BAE5-0877-4CFE-BA6E-F95E69C0147D}" destId="{B1E78E14-945B-4BB5-B980-CA8CBB9DABAA}" srcOrd="0" destOrd="0" presId="urn:microsoft.com/office/officeart/2005/8/layout/arrow1"/>
    <dgm:cxn modelId="{D3D3CD6D-9A4C-47E5-B470-BD33493B7088}" type="presParOf" srcId="{3DC8BAE5-0877-4CFE-BA6E-F95E69C0147D}" destId="{BA758D4D-B7D0-4868-B71D-97B6AA7C9B45}"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0CE1A14-AF91-470C-8663-7B766548605C}" type="doc">
      <dgm:prSet loTypeId="urn:microsoft.com/office/officeart/2005/8/layout/lProcess1" loCatId="process" qsTypeId="urn:microsoft.com/office/officeart/2005/8/quickstyle/simple2" qsCatId="simple" csTypeId="urn:microsoft.com/office/officeart/2005/8/colors/accent2_1" csCatId="accent2" phldr="1"/>
      <dgm:spPr/>
      <dgm:t>
        <a:bodyPr/>
        <a:lstStyle/>
        <a:p>
          <a:endParaRPr lang="ru-RU"/>
        </a:p>
      </dgm:t>
    </dgm:pt>
    <dgm:pt modelId="{61A159DB-55B8-4A0D-A062-2B3A20DFE319}">
      <dgm:prSet phldrT="[Текст]" custT="1"/>
      <dgm:spPr>
        <a:ln>
          <a:solidFill>
            <a:srgbClr val="006600"/>
          </a:solidFill>
        </a:ln>
      </dgm:spPr>
      <dgm:t>
        <a:bodyPr/>
        <a:lstStyle/>
        <a:p>
          <a:r>
            <a:rPr lang="ru-RU" sz="1200" b="1" dirty="0" smtClean="0">
              <a:solidFill>
                <a:srgbClr val="006600"/>
              </a:solidFill>
              <a:latin typeface="Arial" pitchFamily="34" charset="0"/>
              <a:cs typeface="Arial" pitchFamily="34" charset="0"/>
            </a:rPr>
            <a:t>ИНОСТРАННЫЕ ТОВАРЫ </a:t>
          </a:r>
        </a:p>
        <a:p>
          <a:r>
            <a:rPr lang="ru-RU" sz="1200" b="1" dirty="0" smtClean="0">
              <a:solidFill>
                <a:srgbClr val="006600"/>
              </a:solidFill>
              <a:latin typeface="Arial" pitchFamily="34" charset="0"/>
              <a:cs typeface="Arial" pitchFamily="34" charset="0"/>
            </a:rPr>
            <a:t>используются </a:t>
          </a:r>
        </a:p>
        <a:p>
          <a:r>
            <a:rPr lang="ru-RU" sz="1200" b="1" dirty="0" smtClean="0">
              <a:solidFill>
                <a:srgbClr val="006600"/>
              </a:solidFill>
              <a:latin typeface="Arial" pitchFamily="34" charset="0"/>
              <a:cs typeface="Arial" pitchFamily="34" charset="0"/>
            </a:rPr>
            <a:t>на таможенной территории ТС </a:t>
          </a:r>
          <a:endParaRPr lang="ru-RU" sz="1200" b="1" dirty="0">
            <a:solidFill>
              <a:srgbClr val="006600"/>
            </a:solidFill>
            <a:latin typeface="Arial" pitchFamily="34" charset="0"/>
            <a:cs typeface="Arial" pitchFamily="34" charset="0"/>
          </a:endParaRPr>
        </a:p>
      </dgm:t>
    </dgm:pt>
    <dgm:pt modelId="{079CE74B-0CFB-4BC5-BC92-4EF30DCF2098}" type="parTrans" cxnId="{C9F7879A-C6F4-43F3-9C13-73461BCBCE00}">
      <dgm:prSet/>
      <dgm:spPr/>
      <dgm:t>
        <a:bodyPr/>
        <a:lstStyle/>
        <a:p>
          <a:endParaRPr lang="ru-RU" sz="1200" b="1">
            <a:latin typeface="Arial" pitchFamily="34" charset="0"/>
            <a:cs typeface="Arial" pitchFamily="34" charset="0"/>
          </a:endParaRPr>
        </a:p>
      </dgm:t>
    </dgm:pt>
    <dgm:pt modelId="{7EE9BB58-59CE-4862-B5BA-6536BE033E9C}" type="sibTrans" cxnId="{C9F7879A-C6F4-43F3-9C13-73461BCBCE00}">
      <dgm:prSet/>
      <dgm:spPr/>
      <dgm:t>
        <a:bodyPr/>
        <a:lstStyle/>
        <a:p>
          <a:endParaRPr lang="ru-RU" sz="1200" b="1">
            <a:latin typeface="Arial" pitchFamily="34" charset="0"/>
            <a:cs typeface="Arial" pitchFamily="34" charset="0"/>
          </a:endParaRPr>
        </a:p>
      </dgm:t>
    </dgm:pt>
    <dgm:pt modelId="{77CAD0FB-DBCE-4E8A-9EEB-BF3A5F37A7DA}">
      <dgm:prSet phldrT="[Текст]" custT="1"/>
      <dgm:spPr>
        <a:ln>
          <a:solidFill>
            <a:srgbClr val="006600"/>
          </a:solidFill>
        </a:ln>
      </dgm:spPr>
      <dgm:t>
        <a:bodyPr/>
        <a:lstStyle/>
        <a:p>
          <a:r>
            <a:rPr lang="ru-RU" sz="1200" b="1" dirty="0" smtClean="0">
              <a:solidFill>
                <a:srgbClr val="006600"/>
              </a:solidFill>
              <a:latin typeface="Arial" charset="0"/>
              <a:cs typeface="Arial" charset="0"/>
            </a:rPr>
            <a:t>Срок устанавливается таможенным органом на основании заявления декларанта исходя из целей и обстоятельств такого ввоза и не может превышать 2 года со дня помещения товаров под ТП временного ввоза, за исключением случаев, предусмотренных ТК ТС</a:t>
          </a:r>
          <a:endParaRPr lang="ru-RU" sz="1200" b="1" dirty="0">
            <a:solidFill>
              <a:srgbClr val="006600"/>
            </a:solidFill>
            <a:latin typeface="Arial" pitchFamily="34" charset="0"/>
            <a:cs typeface="Arial" pitchFamily="34" charset="0"/>
          </a:endParaRPr>
        </a:p>
      </dgm:t>
    </dgm:pt>
    <dgm:pt modelId="{478F78BE-C19C-4A0C-9E69-3E8A3F5C9E90}" type="parTrans" cxnId="{B8E94707-9C5F-40D0-825E-C876A1487508}">
      <dgm:prSet/>
      <dgm:spPr/>
      <dgm:t>
        <a:bodyPr/>
        <a:lstStyle/>
        <a:p>
          <a:endParaRPr lang="ru-RU" sz="1200" b="1">
            <a:latin typeface="Arial" pitchFamily="34" charset="0"/>
            <a:cs typeface="Arial" pitchFamily="34" charset="0"/>
          </a:endParaRPr>
        </a:p>
      </dgm:t>
    </dgm:pt>
    <dgm:pt modelId="{CC1B0C9C-EA91-46DC-A6D1-2071A5BD7853}" type="sibTrans" cxnId="{B8E94707-9C5F-40D0-825E-C876A1487508}">
      <dgm:prSet/>
      <dgm:spPr/>
      <dgm:t>
        <a:bodyPr/>
        <a:lstStyle/>
        <a:p>
          <a:endParaRPr lang="ru-RU" sz="1200" b="1">
            <a:latin typeface="Arial" pitchFamily="34" charset="0"/>
            <a:cs typeface="Arial" pitchFamily="34" charset="0"/>
          </a:endParaRPr>
        </a:p>
      </dgm:t>
    </dgm:pt>
    <dgm:pt modelId="{70D0A68C-FAA3-4243-A9ED-8A8F0F850D14}">
      <dgm:prSet custT="1"/>
      <dgm:spPr>
        <a:ln>
          <a:solidFill>
            <a:srgbClr val="002060"/>
          </a:solidFill>
        </a:ln>
      </dgm:spPr>
      <dgm:t>
        <a:bodyPr/>
        <a:lstStyle/>
        <a:p>
          <a:r>
            <a:rPr lang="ru-RU" sz="1200" b="1" dirty="0" smtClean="0">
              <a:solidFill>
                <a:srgbClr val="000066"/>
              </a:solidFill>
              <a:latin typeface="Arial" pitchFamily="34" charset="0"/>
              <a:ea typeface="+mn-ea"/>
              <a:cs typeface="Arial" pitchFamily="34" charset="0"/>
            </a:rPr>
            <a:t>ТОВАРЫ ТС</a:t>
          </a:r>
        </a:p>
        <a:p>
          <a:r>
            <a:rPr lang="ru-RU" sz="1200" b="1" dirty="0" smtClean="0">
              <a:solidFill>
                <a:srgbClr val="000066"/>
              </a:solidFill>
              <a:latin typeface="Arial" pitchFamily="34" charset="0"/>
              <a:ea typeface="+mn-ea"/>
              <a:cs typeface="Arial" pitchFamily="34" charset="0"/>
            </a:rPr>
            <a:t>вывозятся и используются </a:t>
          </a:r>
          <a:r>
            <a:rPr lang="ru-RU" sz="1200" b="1" dirty="0" err="1" smtClean="0">
              <a:solidFill>
                <a:srgbClr val="000066"/>
              </a:solidFill>
              <a:latin typeface="Arial" pitchFamily="34" charset="0"/>
              <a:ea typeface="+mn-ea"/>
              <a:cs typeface="Arial" pitchFamily="34" charset="0"/>
            </a:rPr>
            <a:t>з</a:t>
          </a:r>
          <a:endParaRPr lang="ru-RU" sz="1200" b="1" dirty="0" smtClean="0">
            <a:solidFill>
              <a:srgbClr val="000066"/>
            </a:solidFill>
            <a:latin typeface="Arial" pitchFamily="34" charset="0"/>
            <a:ea typeface="+mn-ea"/>
            <a:cs typeface="Arial" pitchFamily="34" charset="0"/>
          </a:endParaRPr>
        </a:p>
        <a:p>
          <a:r>
            <a:rPr lang="ru-RU" sz="1200" b="1" dirty="0" smtClean="0">
              <a:solidFill>
                <a:srgbClr val="000066"/>
              </a:solidFill>
              <a:latin typeface="Arial" pitchFamily="34" charset="0"/>
              <a:ea typeface="+mn-ea"/>
              <a:cs typeface="Arial" pitchFamily="34" charset="0"/>
            </a:rPr>
            <a:t>за пределами т/</a:t>
          </a:r>
          <a:r>
            <a:rPr lang="ru-RU" sz="1200" b="1" dirty="0" err="1" smtClean="0">
              <a:solidFill>
                <a:srgbClr val="000066"/>
              </a:solidFill>
              <a:latin typeface="Arial" pitchFamily="34" charset="0"/>
              <a:ea typeface="+mn-ea"/>
              <a:cs typeface="Arial" pitchFamily="34" charset="0"/>
            </a:rPr>
            <a:t>т</a:t>
          </a:r>
          <a:r>
            <a:rPr lang="ru-RU" sz="1200" b="1" dirty="0" smtClean="0">
              <a:solidFill>
                <a:srgbClr val="000066"/>
              </a:solidFill>
              <a:latin typeface="Arial" pitchFamily="34" charset="0"/>
              <a:ea typeface="+mn-ea"/>
              <a:cs typeface="Arial" pitchFamily="34" charset="0"/>
            </a:rPr>
            <a:t> ТС</a:t>
          </a:r>
          <a:endParaRPr lang="ru-RU" sz="1200" b="1" dirty="0">
            <a:solidFill>
              <a:srgbClr val="7B1E0F"/>
            </a:solidFill>
            <a:latin typeface="Arial" pitchFamily="34" charset="0"/>
            <a:cs typeface="Arial" pitchFamily="34" charset="0"/>
          </a:endParaRPr>
        </a:p>
      </dgm:t>
    </dgm:pt>
    <dgm:pt modelId="{AC1A89EC-AA04-4604-BA0D-E1A318505BE7}" type="parTrans" cxnId="{889BC6AE-69AE-46DE-91D1-270A967D8B7B}">
      <dgm:prSet/>
      <dgm:spPr/>
      <dgm:t>
        <a:bodyPr/>
        <a:lstStyle/>
        <a:p>
          <a:endParaRPr lang="ru-RU" sz="1200" b="1">
            <a:latin typeface="Arial" pitchFamily="34" charset="0"/>
            <a:cs typeface="Arial" pitchFamily="34" charset="0"/>
          </a:endParaRPr>
        </a:p>
      </dgm:t>
    </dgm:pt>
    <dgm:pt modelId="{A4BA1F8E-EECB-4070-98BC-9B079074ACFC}" type="sibTrans" cxnId="{889BC6AE-69AE-46DE-91D1-270A967D8B7B}">
      <dgm:prSet/>
      <dgm:spPr/>
      <dgm:t>
        <a:bodyPr/>
        <a:lstStyle/>
        <a:p>
          <a:endParaRPr lang="ru-RU" sz="1200" b="1">
            <a:latin typeface="Arial" pitchFamily="34" charset="0"/>
            <a:cs typeface="Arial" pitchFamily="34" charset="0"/>
          </a:endParaRPr>
        </a:p>
      </dgm:t>
    </dgm:pt>
    <dgm:pt modelId="{35822E9A-4141-40E6-B277-AE1767F26ED9}">
      <dgm:prSet custT="1"/>
      <dgm:spPr>
        <a:ln>
          <a:solidFill>
            <a:srgbClr val="002060"/>
          </a:solidFill>
        </a:ln>
      </dgm:spPr>
      <dgm:t>
        <a:bodyPr/>
        <a:lstStyle/>
        <a:p>
          <a:r>
            <a:rPr lang="ru-RU" sz="1200" b="1" dirty="0" smtClean="0">
              <a:solidFill>
                <a:srgbClr val="000066"/>
              </a:solidFill>
              <a:latin typeface="Arial" charset="0"/>
              <a:cs typeface="Arial" charset="0"/>
            </a:rPr>
            <a:t>Срок устанавливается таможенным органом на основании заявления декларанта исходя из целей и обстоятельств такого вывоза. Может быть продлен по мотивированному заявлению декларанта.</a:t>
          </a:r>
          <a:endParaRPr lang="ru-RU" sz="1200" b="1" dirty="0">
            <a:solidFill>
              <a:srgbClr val="7B1E0F"/>
            </a:solidFill>
            <a:latin typeface="Arial" pitchFamily="34" charset="0"/>
            <a:cs typeface="Arial" pitchFamily="34" charset="0"/>
          </a:endParaRPr>
        </a:p>
      </dgm:t>
    </dgm:pt>
    <dgm:pt modelId="{16AD7254-09C7-4394-8AE9-26903A7288A6}" type="parTrans" cxnId="{CC8826F6-5293-4A63-ADAA-BBD858B9E206}">
      <dgm:prSet/>
      <dgm:spPr/>
      <dgm:t>
        <a:bodyPr/>
        <a:lstStyle/>
        <a:p>
          <a:endParaRPr lang="ru-RU" sz="1200" b="1">
            <a:latin typeface="Arial" pitchFamily="34" charset="0"/>
            <a:cs typeface="Arial" pitchFamily="34" charset="0"/>
          </a:endParaRPr>
        </a:p>
      </dgm:t>
    </dgm:pt>
    <dgm:pt modelId="{338A1448-DC3A-4660-A661-44BDB433DED3}" type="sibTrans" cxnId="{CC8826F6-5293-4A63-ADAA-BBD858B9E206}">
      <dgm:prSet/>
      <dgm:spPr/>
      <dgm:t>
        <a:bodyPr/>
        <a:lstStyle/>
        <a:p>
          <a:endParaRPr lang="ru-RU" sz="1200" b="1">
            <a:latin typeface="Arial" pitchFamily="34" charset="0"/>
            <a:cs typeface="Arial" pitchFamily="34" charset="0"/>
          </a:endParaRPr>
        </a:p>
      </dgm:t>
    </dgm:pt>
    <dgm:pt modelId="{36C5A0D0-F06E-43F9-830C-C5F8FFA67920}">
      <dgm:prSet custT="1"/>
      <dgm:spPr>
        <a:ln>
          <a:solidFill>
            <a:srgbClr val="006600"/>
          </a:solidFill>
        </a:ln>
      </dgm:spPr>
      <dgm:t>
        <a:bodyPr/>
        <a:lstStyle/>
        <a:p>
          <a:r>
            <a:rPr lang="ru-RU" sz="1200" b="1" dirty="0" smtClean="0">
              <a:solidFill>
                <a:srgbClr val="006600"/>
              </a:solidFill>
              <a:latin typeface="Arial" pitchFamily="34" charset="0"/>
              <a:cs typeface="Arial" pitchFamily="34" charset="0"/>
            </a:rPr>
            <a:t>Статус товаров </a:t>
          </a:r>
        </a:p>
        <a:p>
          <a:r>
            <a:rPr lang="ru-RU" sz="1200" b="1" dirty="0" smtClean="0">
              <a:solidFill>
                <a:srgbClr val="006600"/>
              </a:solidFill>
              <a:latin typeface="Arial" pitchFamily="34" charset="0"/>
              <a:cs typeface="Arial" pitchFamily="34" charset="0"/>
            </a:rPr>
            <a:t>сохраняется или</a:t>
          </a:r>
        </a:p>
        <a:p>
          <a:r>
            <a:rPr lang="ru-RU" sz="1200" b="1" dirty="0" smtClean="0">
              <a:solidFill>
                <a:srgbClr val="006600"/>
              </a:solidFill>
              <a:latin typeface="Arial" pitchFamily="34" charset="0"/>
              <a:cs typeface="Arial" pitchFamily="34" charset="0"/>
            </a:rPr>
            <a:t>приобретается </a:t>
          </a:r>
          <a:endParaRPr lang="ru-RU" sz="1200" b="1" dirty="0">
            <a:solidFill>
              <a:srgbClr val="006600"/>
            </a:solidFill>
            <a:latin typeface="Arial" pitchFamily="34" charset="0"/>
            <a:cs typeface="Arial" pitchFamily="34" charset="0"/>
          </a:endParaRPr>
        </a:p>
      </dgm:t>
    </dgm:pt>
    <dgm:pt modelId="{900BA4FC-C5DD-47FD-933C-F7D443C8D8C0}" type="parTrans" cxnId="{54563C57-9060-4B4D-808E-EF9C74A0DD3D}">
      <dgm:prSet/>
      <dgm:spPr/>
      <dgm:t>
        <a:bodyPr/>
        <a:lstStyle/>
        <a:p>
          <a:endParaRPr lang="ru-RU" sz="1200" b="1">
            <a:latin typeface="Arial" pitchFamily="34" charset="0"/>
            <a:cs typeface="Arial" pitchFamily="34" charset="0"/>
          </a:endParaRPr>
        </a:p>
      </dgm:t>
    </dgm:pt>
    <dgm:pt modelId="{3ABFB13E-5BF4-4F87-82A0-EEE9AA246BEA}" type="sibTrans" cxnId="{54563C57-9060-4B4D-808E-EF9C74A0DD3D}">
      <dgm:prSet/>
      <dgm:spPr/>
      <dgm:t>
        <a:bodyPr/>
        <a:lstStyle/>
        <a:p>
          <a:endParaRPr lang="ru-RU" sz="1200" b="1">
            <a:latin typeface="Arial" pitchFamily="34" charset="0"/>
            <a:cs typeface="Arial" pitchFamily="34" charset="0"/>
          </a:endParaRPr>
        </a:p>
      </dgm:t>
    </dgm:pt>
    <dgm:pt modelId="{3BCC88D5-994D-43D1-A4F4-9C7B7C30A096}">
      <dgm:prSet custT="1"/>
      <dgm:spPr>
        <a:ln>
          <a:solidFill>
            <a:srgbClr val="002060"/>
          </a:solidFill>
        </a:ln>
      </dgm:spPr>
      <dgm:t>
        <a:bodyPr/>
        <a:lstStyle/>
        <a:p>
          <a:r>
            <a:rPr lang="ru-RU" sz="1200" b="1" dirty="0" smtClean="0">
              <a:solidFill>
                <a:srgbClr val="000066"/>
              </a:solidFill>
              <a:latin typeface="Arial" pitchFamily="34" charset="0"/>
              <a:cs typeface="Arial" pitchFamily="34" charset="0"/>
            </a:rPr>
            <a:t>Статус товаров </a:t>
          </a:r>
        </a:p>
        <a:p>
          <a:r>
            <a:rPr lang="ru-RU" sz="1200" b="1" dirty="0" smtClean="0">
              <a:solidFill>
                <a:srgbClr val="000066"/>
              </a:solidFill>
              <a:latin typeface="Arial" pitchFamily="34" charset="0"/>
              <a:cs typeface="Arial" pitchFamily="34" charset="0"/>
            </a:rPr>
            <a:t>утрачивается при фактическом вывозе</a:t>
          </a:r>
          <a:endParaRPr lang="ru-RU" sz="1200" b="1" dirty="0">
            <a:solidFill>
              <a:srgbClr val="000066"/>
            </a:solidFill>
            <a:latin typeface="Arial" pitchFamily="34" charset="0"/>
            <a:cs typeface="Arial" pitchFamily="34" charset="0"/>
          </a:endParaRPr>
        </a:p>
      </dgm:t>
    </dgm:pt>
    <dgm:pt modelId="{84E5B4F8-1429-4543-BB6B-FECE4519E47A}" type="parTrans" cxnId="{91223C03-DEBE-4A63-9298-8F1D71711B09}">
      <dgm:prSet/>
      <dgm:spPr/>
      <dgm:t>
        <a:bodyPr/>
        <a:lstStyle/>
        <a:p>
          <a:endParaRPr lang="ru-RU" sz="1200" b="1">
            <a:latin typeface="Arial" pitchFamily="34" charset="0"/>
            <a:cs typeface="Arial" pitchFamily="34" charset="0"/>
          </a:endParaRPr>
        </a:p>
      </dgm:t>
    </dgm:pt>
    <dgm:pt modelId="{058C024D-5608-4AC4-845A-B92E82B5E6E8}" type="sibTrans" cxnId="{91223C03-DEBE-4A63-9298-8F1D71711B09}">
      <dgm:prSet/>
      <dgm:spPr/>
      <dgm:t>
        <a:bodyPr/>
        <a:lstStyle/>
        <a:p>
          <a:endParaRPr lang="ru-RU" sz="1200" b="1">
            <a:latin typeface="Arial" pitchFamily="34" charset="0"/>
            <a:cs typeface="Arial" pitchFamily="34" charset="0"/>
          </a:endParaRPr>
        </a:p>
      </dgm:t>
    </dgm:pt>
    <dgm:pt modelId="{BA0B9800-99B2-4EE7-A2B4-B9E311DBA2B3}">
      <dgm:prSet custT="1"/>
      <dgm:spPr>
        <a:ln>
          <a:solidFill>
            <a:srgbClr val="006600"/>
          </a:solidFill>
        </a:ln>
      </dgm:spPr>
      <dgm:t>
        <a:bodyPr/>
        <a:lstStyle/>
        <a:p>
          <a:r>
            <a:rPr lang="ru-RU" sz="1200" b="1" dirty="0" smtClean="0">
              <a:solidFill>
                <a:srgbClr val="006600"/>
              </a:solidFill>
              <a:latin typeface="Arial" pitchFamily="34" charset="0"/>
              <a:cs typeface="Arial" pitchFamily="34" charset="0"/>
            </a:rPr>
            <a:t>с последующим помещением под таможенную процедуру реэкспорта</a:t>
          </a:r>
          <a:endParaRPr lang="ru-RU" sz="1200" b="1" dirty="0">
            <a:solidFill>
              <a:srgbClr val="006600"/>
            </a:solidFill>
            <a:latin typeface="Arial" pitchFamily="34" charset="0"/>
            <a:cs typeface="Arial" pitchFamily="34" charset="0"/>
          </a:endParaRPr>
        </a:p>
      </dgm:t>
    </dgm:pt>
    <dgm:pt modelId="{6AA15A00-8CBE-4199-902A-6ECBB5D504DA}" type="parTrans" cxnId="{C586B096-0066-40B8-ACD6-836F859B0CE9}">
      <dgm:prSet/>
      <dgm:spPr/>
      <dgm:t>
        <a:bodyPr/>
        <a:lstStyle/>
        <a:p>
          <a:endParaRPr lang="ru-RU" sz="1200" b="1"/>
        </a:p>
      </dgm:t>
    </dgm:pt>
    <dgm:pt modelId="{FB00D6CF-0E46-4B1D-AF3C-D6971D8B9D1B}" type="sibTrans" cxnId="{C586B096-0066-40B8-ACD6-836F859B0CE9}">
      <dgm:prSet/>
      <dgm:spPr/>
      <dgm:t>
        <a:bodyPr/>
        <a:lstStyle/>
        <a:p>
          <a:endParaRPr lang="ru-RU" sz="1200" b="1"/>
        </a:p>
      </dgm:t>
    </dgm:pt>
    <dgm:pt modelId="{422D933E-5596-45D2-9722-4155EE7311AE}">
      <dgm:prSet custT="1"/>
      <dgm:spPr>
        <a:ln>
          <a:solidFill>
            <a:srgbClr val="002060"/>
          </a:solidFill>
        </a:ln>
      </dgm:spPr>
      <dgm:t>
        <a:bodyPr/>
        <a:lstStyle/>
        <a:p>
          <a:r>
            <a:rPr lang="ru-RU" sz="1200" b="1" dirty="0" smtClean="0">
              <a:solidFill>
                <a:srgbClr val="000066"/>
              </a:solidFill>
              <a:latin typeface="Arial" pitchFamily="34" charset="0"/>
              <a:cs typeface="Arial" pitchFamily="34" charset="0"/>
            </a:rPr>
            <a:t>с последующим помещением под таможенную процедуру реимпорта</a:t>
          </a:r>
          <a:endParaRPr lang="ru-RU" sz="1200" b="1" dirty="0">
            <a:solidFill>
              <a:srgbClr val="000066"/>
            </a:solidFill>
            <a:latin typeface="Arial" pitchFamily="34" charset="0"/>
            <a:cs typeface="Arial" pitchFamily="34" charset="0"/>
          </a:endParaRPr>
        </a:p>
      </dgm:t>
    </dgm:pt>
    <dgm:pt modelId="{DF8BFCCD-FC5F-42BC-9958-D06E469B5432}" type="parTrans" cxnId="{20DF611A-317E-4C98-8A1A-18D3B5995583}">
      <dgm:prSet/>
      <dgm:spPr/>
      <dgm:t>
        <a:bodyPr/>
        <a:lstStyle/>
        <a:p>
          <a:endParaRPr lang="ru-RU" sz="1200" b="1"/>
        </a:p>
      </dgm:t>
    </dgm:pt>
    <dgm:pt modelId="{E9D4E4A9-BC4C-4D68-9631-EF44DE9959C8}" type="sibTrans" cxnId="{20DF611A-317E-4C98-8A1A-18D3B5995583}">
      <dgm:prSet/>
      <dgm:spPr/>
      <dgm:t>
        <a:bodyPr/>
        <a:lstStyle/>
        <a:p>
          <a:endParaRPr lang="ru-RU" sz="1200" b="1"/>
        </a:p>
      </dgm:t>
    </dgm:pt>
    <dgm:pt modelId="{A6A72A18-533F-47F3-8717-AED16C8CA3D2}">
      <dgm:prSet custT="1"/>
      <dgm:spPr>
        <a:ln>
          <a:solidFill>
            <a:srgbClr val="006600"/>
          </a:solidFill>
        </a:ln>
      </dgm:spPr>
      <dgm:t>
        <a:bodyPr/>
        <a:lstStyle/>
        <a:p>
          <a:r>
            <a:rPr lang="ru-RU" sz="1200" b="1" dirty="0" smtClean="0">
              <a:solidFill>
                <a:srgbClr val="006600"/>
              </a:solidFill>
              <a:latin typeface="Arial" pitchFamily="34" charset="0"/>
              <a:cs typeface="Arial" pitchFamily="34" charset="0"/>
            </a:rPr>
            <a:t>с условным освобождением, полным или частичным, от уплаты ввозных таможенных пошлин, налогов</a:t>
          </a:r>
          <a:endParaRPr lang="ru-RU" sz="1200" b="1" dirty="0">
            <a:solidFill>
              <a:srgbClr val="006600"/>
            </a:solidFill>
            <a:latin typeface="Arial" pitchFamily="34" charset="0"/>
            <a:cs typeface="Arial" pitchFamily="34" charset="0"/>
          </a:endParaRPr>
        </a:p>
      </dgm:t>
    </dgm:pt>
    <dgm:pt modelId="{0727B7C2-A95C-4828-92FC-3F2969464F4C}" type="parTrans" cxnId="{74342189-1481-42E1-8166-7452ABDF11F1}">
      <dgm:prSet/>
      <dgm:spPr/>
      <dgm:t>
        <a:bodyPr/>
        <a:lstStyle/>
        <a:p>
          <a:endParaRPr lang="ru-RU" sz="1200" b="1"/>
        </a:p>
      </dgm:t>
    </dgm:pt>
    <dgm:pt modelId="{644A0E4F-B6C0-4EFF-BC85-3A981FCAC50A}" type="sibTrans" cxnId="{74342189-1481-42E1-8166-7452ABDF11F1}">
      <dgm:prSet/>
      <dgm:spPr/>
      <dgm:t>
        <a:bodyPr/>
        <a:lstStyle/>
        <a:p>
          <a:endParaRPr lang="ru-RU" sz="1200" b="1"/>
        </a:p>
      </dgm:t>
    </dgm:pt>
    <dgm:pt modelId="{909CE1AC-00A1-456C-852D-ACFF645C3E79}">
      <dgm:prSet custT="1"/>
      <dgm:spPr>
        <a:ln>
          <a:solidFill>
            <a:srgbClr val="002060"/>
          </a:solidFill>
        </a:ln>
      </dgm:spPr>
      <dgm:t>
        <a:bodyPr/>
        <a:lstStyle/>
        <a:p>
          <a:r>
            <a:rPr lang="ru-RU" sz="1200" b="1" dirty="0" smtClean="0">
              <a:solidFill>
                <a:srgbClr val="000066"/>
              </a:solidFill>
              <a:latin typeface="Arial" pitchFamily="34" charset="0"/>
              <a:cs typeface="Arial" pitchFamily="34" charset="0"/>
            </a:rPr>
            <a:t>с полным условным освобождением от уплаты ввозных таможенных пошлин, налогов</a:t>
          </a:r>
          <a:endParaRPr lang="ru-RU" sz="1200" b="1" dirty="0">
            <a:solidFill>
              <a:srgbClr val="000066"/>
            </a:solidFill>
            <a:latin typeface="Arial" pitchFamily="34" charset="0"/>
            <a:cs typeface="Arial" pitchFamily="34" charset="0"/>
          </a:endParaRPr>
        </a:p>
      </dgm:t>
    </dgm:pt>
    <dgm:pt modelId="{BF1253F1-B2CC-49BA-A729-2803D504C196}" type="parTrans" cxnId="{0EDB1104-A8CF-4C0B-A8CC-2C66605CDDBC}">
      <dgm:prSet/>
      <dgm:spPr/>
      <dgm:t>
        <a:bodyPr/>
        <a:lstStyle/>
        <a:p>
          <a:endParaRPr lang="ru-RU" sz="1200" b="1"/>
        </a:p>
      </dgm:t>
    </dgm:pt>
    <dgm:pt modelId="{D7EC0929-95E6-49CA-9469-595B176D3379}" type="sibTrans" cxnId="{0EDB1104-A8CF-4C0B-A8CC-2C66605CDDBC}">
      <dgm:prSet/>
      <dgm:spPr/>
      <dgm:t>
        <a:bodyPr/>
        <a:lstStyle/>
        <a:p>
          <a:endParaRPr lang="ru-RU" sz="1200" b="1"/>
        </a:p>
      </dgm:t>
    </dgm:pt>
    <dgm:pt modelId="{B3EB271F-BF8B-4380-95E5-58F7401374E7}" type="pres">
      <dgm:prSet presAssocID="{60CE1A14-AF91-470C-8663-7B766548605C}" presName="Name0" presStyleCnt="0">
        <dgm:presLayoutVars>
          <dgm:dir/>
          <dgm:animLvl val="lvl"/>
          <dgm:resizeHandles val="exact"/>
        </dgm:presLayoutVars>
      </dgm:prSet>
      <dgm:spPr/>
      <dgm:t>
        <a:bodyPr/>
        <a:lstStyle/>
        <a:p>
          <a:endParaRPr lang="ru-RU"/>
        </a:p>
      </dgm:t>
    </dgm:pt>
    <dgm:pt modelId="{C9BB0B86-F4AB-4D81-967F-C27A15131CAD}" type="pres">
      <dgm:prSet presAssocID="{61A159DB-55B8-4A0D-A062-2B3A20DFE319}" presName="vertFlow" presStyleCnt="0"/>
      <dgm:spPr/>
    </dgm:pt>
    <dgm:pt modelId="{557C66F5-F5BF-4C80-A94B-981FE67E3CD4}" type="pres">
      <dgm:prSet presAssocID="{61A159DB-55B8-4A0D-A062-2B3A20DFE319}" presName="header" presStyleLbl="node1" presStyleIdx="0" presStyleCnt="2" custScaleY="190376" custLinFactNeighborX="1671" custLinFactNeighborY="-54439"/>
      <dgm:spPr>
        <a:prstGeom prst="rightArrow">
          <a:avLst/>
        </a:prstGeom>
      </dgm:spPr>
      <dgm:t>
        <a:bodyPr/>
        <a:lstStyle/>
        <a:p>
          <a:endParaRPr lang="ru-RU"/>
        </a:p>
      </dgm:t>
    </dgm:pt>
    <dgm:pt modelId="{3C62F892-9C68-4735-8198-87628E76DC05}" type="pres">
      <dgm:prSet presAssocID="{478F78BE-C19C-4A0C-9E69-3E8A3F5C9E90}" presName="parTrans" presStyleLbl="sibTrans2D1" presStyleIdx="0" presStyleCnt="8"/>
      <dgm:spPr/>
      <dgm:t>
        <a:bodyPr/>
        <a:lstStyle/>
        <a:p>
          <a:endParaRPr lang="ru-RU"/>
        </a:p>
      </dgm:t>
    </dgm:pt>
    <dgm:pt modelId="{B54F3885-4D97-437F-9300-7EBDEA458BBB}" type="pres">
      <dgm:prSet presAssocID="{77CAD0FB-DBCE-4E8A-9EEB-BF3A5F37A7DA}" presName="child" presStyleLbl="alignAccFollowNode1" presStyleIdx="0" presStyleCnt="8" custScaleX="110893" custScaleY="138651" custLinFactNeighborY="-52308">
        <dgm:presLayoutVars>
          <dgm:chMax val="0"/>
          <dgm:bulletEnabled val="1"/>
        </dgm:presLayoutVars>
      </dgm:prSet>
      <dgm:spPr/>
      <dgm:t>
        <a:bodyPr/>
        <a:lstStyle/>
        <a:p>
          <a:endParaRPr lang="ru-RU"/>
        </a:p>
      </dgm:t>
    </dgm:pt>
    <dgm:pt modelId="{742BEE31-21FF-4446-84EF-19CE24EB9451}" type="pres">
      <dgm:prSet presAssocID="{CC1B0C9C-EA91-46DC-A6D1-2071A5BD7853}" presName="sibTrans" presStyleLbl="sibTrans2D1" presStyleIdx="1" presStyleCnt="8"/>
      <dgm:spPr/>
      <dgm:t>
        <a:bodyPr/>
        <a:lstStyle/>
        <a:p>
          <a:endParaRPr lang="ru-RU"/>
        </a:p>
      </dgm:t>
    </dgm:pt>
    <dgm:pt modelId="{67ADAA79-7D91-494F-972D-6B8BA4AE0850}" type="pres">
      <dgm:prSet presAssocID="{A6A72A18-533F-47F3-8717-AED16C8CA3D2}" presName="child" presStyleLbl="alignAccFollowNode1" presStyleIdx="1" presStyleCnt="8" custScaleX="113124" custLinFactNeighborY="-66620">
        <dgm:presLayoutVars>
          <dgm:chMax val="0"/>
          <dgm:bulletEnabled val="1"/>
        </dgm:presLayoutVars>
      </dgm:prSet>
      <dgm:spPr/>
      <dgm:t>
        <a:bodyPr/>
        <a:lstStyle/>
        <a:p>
          <a:endParaRPr lang="ru-RU"/>
        </a:p>
      </dgm:t>
    </dgm:pt>
    <dgm:pt modelId="{1B0FA8C5-6788-4B96-8AC5-943890418D86}" type="pres">
      <dgm:prSet presAssocID="{644A0E4F-B6C0-4EFF-BC85-3A981FCAC50A}" presName="sibTrans" presStyleLbl="sibTrans2D1" presStyleIdx="2" presStyleCnt="8"/>
      <dgm:spPr/>
      <dgm:t>
        <a:bodyPr/>
        <a:lstStyle/>
        <a:p>
          <a:endParaRPr lang="ru-RU"/>
        </a:p>
      </dgm:t>
    </dgm:pt>
    <dgm:pt modelId="{0316BE39-6E9B-4CF9-A305-8D9558127FEF}" type="pres">
      <dgm:prSet presAssocID="{36C5A0D0-F06E-43F9-830C-C5F8FFA67920}" presName="child" presStyleLbl="alignAccFollowNode1" presStyleIdx="2" presStyleCnt="8" custScaleY="76694" custLinFactNeighborX="2670" custLinFactNeighborY="63977">
        <dgm:presLayoutVars>
          <dgm:chMax val="0"/>
          <dgm:bulletEnabled val="1"/>
        </dgm:presLayoutVars>
      </dgm:prSet>
      <dgm:spPr/>
      <dgm:t>
        <a:bodyPr/>
        <a:lstStyle/>
        <a:p>
          <a:endParaRPr lang="ru-RU"/>
        </a:p>
      </dgm:t>
    </dgm:pt>
    <dgm:pt modelId="{8D4D592B-5AE1-4F14-882D-4EC9EE58071D}" type="pres">
      <dgm:prSet presAssocID="{3ABFB13E-5BF4-4F87-82A0-EEE9AA246BEA}" presName="sibTrans" presStyleLbl="sibTrans2D1" presStyleIdx="3" presStyleCnt="8"/>
      <dgm:spPr/>
      <dgm:t>
        <a:bodyPr/>
        <a:lstStyle/>
        <a:p>
          <a:endParaRPr lang="ru-RU"/>
        </a:p>
      </dgm:t>
    </dgm:pt>
    <dgm:pt modelId="{8ADD09F8-A897-4BB2-8CFD-BFFD1AB7D0D7}" type="pres">
      <dgm:prSet presAssocID="{BA0B9800-99B2-4EE7-A2B4-B9E311DBA2B3}" presName="child" presStyleLbl="alignAccFollowNode1" presStyleIdx="3" presStyleCnt="8" custScaleY="67214" custLinFactNeighborX="2157" custLinFactNeighborY="25532">
        <dgm:presLayoutVars>
          <dgm:chMax val="0"/>
          <dgm:bulletEnabled val="1"/>
        </dgm:presLayoutVars>
      </dgm:prSet>
      <dgm:spPr/>
      <dgm:t>
        <a:bodyPr/>
        <a:lstStyle/>
        <a:p>
          <a:endParaRPr lang="ru-RU"/>
        </a:p>
      </dgm:t>
    </dgm:pt>
    <dgm:pt modelId="{AECE665C-0271-45AB-9679-6EAF04F26CDF}" type="pres">
      <dgm:prSet presAssocID="{61A159DB-55B8-4A0D-A062-2B3A20DFE319}" presName="hSp" presStyleCnt="0"/>
      <dgm:spPr/>
    </dgm:pt>
    <dgm:pt modelId="{381732C0-7618-4F13-951A-32F18BB6F78F}" type="pres">
      <dgm:prSet presAssocID="{70D0A68C-FAA3-4243-A9ED-8A8F0F850D14}" presName="vertFlow" presStyleCnt="0"/>
      <dgm:spPr/>
    </dgm:pt>
    <dgm:pt modelId="{A81E9E24-35FE-475B-B4F4-5E690C2A11CD}" type="pres">
      <dgm:prSet presAssocID="{70D0A68C-FAA3-4243-A9ED-8A8F0F850D14}" presName="header" presStyleLbl="node1" presStyleIdx="1" presStyleCnt="2" custScaleY="191978" custLinFactY="-94695" custLinFactNeighborY="-100000"/>
      <dgm:spPr>
        <a:prstGeom prst="leftArrow">
          <a:avLst/>
        </a:prstGeom>
      </dgm:spPr>
      <dgm:t>
        <a:bodyPr/>
        <a:lstStyle/>
        <a:p>
          <a:endParaRPr lang="ru-RU"/>
        </a:p>
      </dgm:t>
    </dgm:pt>
    <dgm:pt modelId="{9793B095-25DF-4229-A10D-353389F57A0F}" type="pres">
      <dgm:prSet presAssocID="{16AD7254-09C7-4394-8AE9-26903A7288A6}" presName="parTrans" presStyleLbl="sibTrans2D1" presStyleIdx="4" presStyleCnt="8"/>
      <dgm:spPr/>
      <dgm:t>
        <a:bodyPr/>
        <a:lstStyle/>
        <a:p>
          <a:endParaRPr lang="ru-RU"/>
        </a:p>
      </dgm:t>
    </dgm:pt>
    <dgm:pt modelId="{26B23E97-DB35-4E12-A3DD-40D28F9F661E}" type="pres">
      <dgm:prSet presAssocID="{35822E9A-4141-40E6-B277-AE1767F26ED9}" presName="child" presStyleLbl="alignAccFollowNode1" presStyleIdx="4" presStyleCnt="8" custScaleX="110893" custScaleY="138140" custLinFactNeighborY="-51023">
        <dgm:presLayoutVars>
          <dgm:chMax val="0"/>
          <dgm:bulletEnabled val="1"/>
        </dgm:presLayoutVars>
      </dgm:prSet>
      <dgm:spPr/>
      <dgm:t>
        <a:bodyPr/>
        <a:lstStyle/>
        <a:p>
          <a:endParaRPr lang="ru-RU"/>
        </a:p>
      </dgm:t>
    </dgm:pt>
    <dgm:pt modelId="{C25FDAD6-DE3E-44B6-A4EC-0652113552E8}" type="pres">
      <dgm:prSet presAssocID="{338A1448-DC3A-4660-A661-44BDB433DED3}" presName="sibTrans" presStyleLbl="sibTrans2D1" presStyleIdx="5" presStyleCnt="8"/>
      <dgm:spPr/>
      <dgm:t>
        <a:bodyPr/>
        <a:lstStyle/>
        <a:p>
          <a:endParaRPr lang="ru-RU"/>
        </a:p>
      </dgm:t>
    </dgm:pt>
    <dgm:pt modelId="{BE608832-7DFB-433C-8210-D67F19B194FE}" type="pres">
      <dgm:prSet presAssocID="{909CE1AC-00A1-456C-852D-ACFF645C3E79}" presName="child" presStyleLbl="alignAccFollowNode1" presStyleIdx="5" presStyleCnt="8" custScaleX="108105" custLinFactNeighborX="1572" custLinFactNeighborY="-66620">
        <dgm:presLayoutVars>
          <dgm:chMax val="0"/>
          <dgm:bulletEnabled val="1"/>
        </dgm:presLayoutVars>
      </dgm:prSet>
      <dgm:spPr/>
      <dgm:t>
        <a:bodyPr/>
        <a:lstStyle/>
        <a:p>
          <a:endParaRPr lang="ru-RU"/>
        </a:p>
      </dgm:t>
    </dgm:pt>
    <dgm:pt modelId="{D7B7C7A5-811E-4F0D-8634-336061DAFE06}" type="pres">
      <dgm:prSet presAssocID="{D7EC0929-95E6-49CA-9469-595B176D3379}" presName="sibTrans" presStyleLbl="sibTrans2D1" presStyleIdx="6" presStyleCnt="8"/>
      <dgm:spPr/>
      <dgm:t>
        <a:bodyPr/>
        <a:lstStyle/>
        <a:p>
          <a:endParaRPr lang="ru-RU"/>
        </a:p>
      </dgm:t>
    </dgm:pt>
    <dgm:pt modelId="{E1140FF5-8FCB-40B9-9596-EFF3C06B26F7}" type="pres">
      <dgm:prSet presAssocID="{3BCC88D5-994D-43D1-A4F4-9C7B7C30A096}" presName="child" presStyleLbl="alignAccFollowNode1" presStyleIdx="6" presStyleCnt="8" custScaleY="72354" custLinFactNeighborY="58537">
        <dgm:presLayoutVars>
          <dgm:chMax val="0"/>
          <dgm:bulletEnabled val="1"/>
        </dgm:presLayoutVars>
      </dgm:prSet>
      <dgm:spPr/>
      <dgm:t>
        <a:bodyPr/>
        <a:lstStyle/>
        <a:p>
          <a:endParaRPr lang="ru-RU"/>
        </a:p>
      </dgm:t>
    </dgm:pt>
    <dgm:pt modelId="{D59DABB7-EAE1-496C-A853-A032F247F461}" type="pres">
      <dgm:prSet presAssocID="{058C024D-5608-4AC4-845A-B92E82B5E6E8}" presName="sibTrans" presStyleLbl="sibTrans2D1" presStyleIdx="7" presStyleCnt="8"/>
      <dgm:spPr/>
      <dgm:t>
        <a:bodyPr/>
        <a:lstStyle/>
        <a:p>
          <a:endParaRPr lang="ru-RU"/>
        </a:p>
      </dgm:t>
    </dgm:pt>
    <dgm:pt modelId="{6EB5A094-2F0B-420F-A834-999CE78DD6B5}" type="pres">
      <dgm:prSet presAssocID="{422D933E-5596-45D2-9722-4155EE7311AE}" presName="child" presStyleLbl="alignAccFollowNode1" presStyleIdx="7" presStyleCnt="8" custScaleY="67214" custLinFactNeighborY="40678">
        <dgm:presLayoutVars>
          <dgm:chMax val="0"/>
          <dgm:bulletEnabled val="1"/>
        </dgm:presLayoutVars>
      </dgm:prSet>
      <dgm:spPr/>
      <dgm:t>
        <a:bodyPr/>
        <a:lstStyle/>
        <a:p>
          <a:endParaRPr lang="ru-RU"/>
        </a:p>
      </dgm:t>
    </dgm:pt>
  </dgm:ptLst>
  <dgm:cxnLst>
    <dgm:cxn modelId="{B8E94707-9C5F-40D0-825E-C876A1487508}" srcId="{61A159DB-55B8-4A0D-A062-2B3A20DFE319}" destId="{77CAD0FB-DBCE-4E8A-9EEB-BF3A5F37A7DA}" srcOrd="0" destOrd="0" parTransId="{478F78BE-C19C-4A0C-9E69-3E8A3F5C9E90}" sibTransId="{CC1B0C9C-EA91-46DC-A6D1-2071A5BD7853}"/>
    <dgm:cxn modelId="{CC8826F6-5293-4A63-ADAA-BBD858B9E206}" srcId="{70D0A68C-FAA3-4243-A9ED-8A8F0F850D14}" destId="{35822E9A-4141-40E6-B277-AE1767F26ED9}" srcOrd="0" destOrd="0" parTransId="{16AD7254-09C7-4394-8AE9-26903A7288A6}" sibTransId="{338A1448-DC3A-4660-A661-44BDB433DED3}"/>
    <dgm:cxn modelId="{7AD0FBCE-A6B5-41C2-834E-9DC109F0CC81}" type="presOf" srcId="{3BCC88D5-994D-43D1-A4F4-9C7B7C30A096}" destId="{E1140FF5-8FCB-40B9-9596-EFF3C06B26F7}" srcOrd="0" destOrd="0" presId="urn:microsoft.com/office/officeart/2005/8/layout/lProcess1"/>
    <dgm:cxn modelId="{F1129260-A24C-460C-B024-1A8F2DBE1394}" type="presOf" srcId="{CC1B0C9C-EA91-46DC-A6D1-2071A5BD7853}" destId="{742BEE31-21FF-4446-84EF-19CE24EB9451}" srcOrd="0" destOrd="0" presId="urn:microsoft.com/office/officeart/2005/8/layout/lProcess1"/>
    <dgm:cxn modelId="{41D54B07-8FF2-4D85-909F-7C2EA605656A}" type="presOf" srcId="{058C024D-5608-4AC4-845A-B92E82B5E6E8}" destId="{D59DABB7-EAE1-496C-A853-A032F247F461}" srcOrd="0" destOrd="0" presId="urn:microsoft.com/office/officeart/2005/8/layout/lProcess1"/>
    <dgm:cxn modelId="{20DF611A-317E-4C98-8A1A-18D3B5995583}" srcId="{70D0A68C-FAA3-4243-A9ED-8A8F0F850D14}" destId="{422D933E-5596-45D2-9722-4155EE7311AE}" srcOrd="3" destOrd="0" parTransId="{DF8BFCCD-FC5F-42BC-9958-D06E469B5432}" sibTransId="{E9D4E4A9-BC4C-4D68-9631-EF44DE9959C8}"/>
    <dgm:cxn modelId="{C9F7879A-C6F4-43F3-9C13-73461BCBCE00}" srcId="{60CE1A14-AF91-470C-8663-7B766548605C}" destId="{61A159DB-55B8-4A0D-A062-2B3A20DFE319}" srcOrd="0" destOrd="0" parTransId="{079CE74B-0CFB-4BC5-BC92-4EF30DCF2098}" sibTransId="{7EE9BB58-59CE-4862-B5BA-6536BE033E9C}"/>
    <dgm:cxn modelId="{37B62FDE-7AFC-45AB-BC6E-C40EC826A561}" type="presOf" srcId="{478F78BE-C19C-4A0C-9E69-3E8A3F5C9E90}" destId="{3C62F892-9C68-4735-8198-87628E76DC05}" srcOrd="0" destOrd="0" presId="urn:microsoft.com/office/officeart/2005/8/layout/lProcess1"/>
    <dgm:cxn modelId="{DABA6C86-5B22-4335-8F4F-8AA784D80A65}" type="presOf" srcId="{77CAD0FB-DBCE-4E8A-9EEB-BF3A5F37A7DA}" destId="{B54F3885-4D97-437F-9300-7EBDEA458BBB}" srcOrd="0" destOrd="0" presId="urn:microsoft.com/office/officeart/2005/8/layout/lProcess1"/>
    <dgm:cxn modelId="{56109000-6BE0-4EA3-BFB6-6D625CC8D63D}" type="presOf" srcId="{A6A72A18-533F-47F3-8717-AED16C8CA3D2}" destId="{67ADAA79-7D91-494F-972D-6B8BA4AE0850}" srcOrd="0" destOrd="0" presId="urn:microsoft.com/office/officeart/2005/8/layout/lProcess1"/>
    <dgm:cxn modelId="{54222F03-5C05-4C70-B986-290F4D4F70A4}" type="presOf" srcId="{909CE1AC-00A1-456C-852D-ACFF645C3E79}" destId="{BE608832-7DFB-433C-8210-D67F19B194FE}" srcOrd="0" destOrd="0" presId="urn:microsoft.com/office/officeart/2005/8/layout/lProcess1"/>
    <dgm:cxn modelId="{8E80D798-147B-4AE5-8F4A-7F80A5B1BE4B}" type="presOf" srcId="{61A159DB-55B8-4A0D-A062-2B3A20DFE319}" destId="{557C66F5-F5BF-4C80-A94B-981FE67E3CD4}" srcOrd="0" destOrd="0" presId="urn:microsoft.com/office/officeart/2005/8/layout/lProcess1"/>
    <dgm:cxn modelId="{56DC7BC2-22B9-4F3A-87A8-284F4CFCF968}" type="presOf" srcId="{D7EC0929-95E6-49CA-9469-595B176D3379}" destId="{D7B7C7A5-811E-4F0D-8634-336061DAFE06}" srcOrd="0" destOrd="0" presId="urn:microsoft.com/office/officeart/2005/8/layout/lProcess1"/>
    <dgm:cxn modelId="{C586B096-0066-40B8-ACD6-836F859B0CE9}" srcId="{61A159DB-55B8-4A0D-A062-2B3A20DFE319}" destId="{BA0B9800-99B2-4EE7-A2B4-B9E311DBA2B3}" srcOrd="3" destOrd="0" parTransId="{6AA15A00-8CBE-4199-902A-6ECBB5D504DA}" sibTransId="{FB00D6CF-0E46-4B1D-AF3C-D6971D8B9D1B}"/>
    <dgm:cxn modelId="{4CC59BC5-D608-4F8F-89AE-3438F7E5E3BC}" type="presOf" srcId="{70D0A68C-FAA3-4243-A9ED-8A8F0F850D14}" destId="{A81E9E24-35FE-475B-B4F4-5E690C2A11CD}" srcOrd="0" destOrd="0" presId="urn:microsoft.com/office/officeart/2005/8/layout/lProcess1"/>
    <dgm:cxn modelId="{E9553E04-2B6D-4470-9247-F417F13FCD33}" type="presOf" srcId="{60CE1A14-AF91-470C-8663-7B766548605C}" destId="{B3EB271F-BF8B-4380-95E5-58F7401374E7}" srcOrd="0" destOrd="0" presId="urn:microsoft.com/office/officeart/2005/8/layout/lProcess1"/>
    <dgm:cxn modelId="{889BC6AE-69AE-46DE-91D1-270A967D8B7B}" srcId="{60CE1A14-AF91-470C-8663-7B766548605C}" destId="{70D0A68C-FAA3-4243-A9ED-8A8F0F850D14}" srcOrd="1" destOrd="0" parTransId="{AC1A89EC-AA04-4604-BA0D-E1A318505BE7}" sibTransId="{A4BA1F8E-EECB-4070-98BC-9B079074ACFC}"/>
    <dgm:cxn modelId="{54563C57-9060-4B4D-808E-EF9C74A0DD3D}" srcId="{61A159DB-55B8-4A0D-A062-2B3A20DFE319}" destId="{36C5A0D0-F06E-43F9-830C-C5F8FFA67920}" srcOrd="2" destOrd="0" parTransId="{900BA4FC-C5DD-47FD-933C-F7D443C8D8C0}" sibTransId="{3ABFB13E-5BF4-4F87-82A0-EEE9AA246BEA}"/>
    <dgm:cxn modelId="{DBF152F5-852A-4B79-A9FA-001070335F15}" type="presOf" srcId="{422D933E-5596-45D2-9722-4155EE7311AE}" destId="{6EB5A094-2F0B-420F-A834-999CE78DD6B5}" srcOrd="0" destOrd="0" presId="urn:microsoft.com/office/officeart/2005/8/layout/lProcess1"/>
    <dgm:cxn modelId="{BD116194-67AF-49F5-884D-11F0910DC143}" type="presOf" srcId="{35822E9A-4141-40E6-B277-AE1767F26ED9}" destId="{26B23E97-DB35-4E12-A3DD-40D28F9F661E}" srcOrd="0" destOrd="0" presId="urn:microsoft.com/office/officeart/2005/8/layout/lProcess1"/>
    <dgm:cxn modelId="{5971D863-66FC-496B-9A92-57C469550E6D}" type="presOf" srcId="{16AD7254-09C7-4394-8AE9-26903A7288A6}" destId="{9793B095-25DF-4229-A10D-353389F57A0F}" srcOrd="0" destOrd="0" presId="urn:microsoft.com/office/officeart/2005/8/layout/lProcess1"/>
    <dgm:cxn modelId="{D820CE72-2C59-4F37-A234-CAD651048726}" type="presOf" srcId="{3ABFB13E-5BF4-4F87-82A0-EEE9AA246BEA}" destId="{8D4D592B-5AE1-4F14-882D-4EC9EE58071D}" srcOrd="0" destOrd="0" presId="urn:microsoft.com/office/officeart/2005/8/layout/lProcess1"/>
    <dgm:cxn modelId="{12494C58-F675-4004-BEEC-1F37D105085D}" type="presOf" srcId="{338A1448-DC3A-4660-A661-44BDB433DED3}" destId="{C25FDAD6-DE3E-44B6-A4EC-0652113552E8}" srcOrd="0" destOrd="0" presId="urn:microsoft.com/office/officeart/2005/8/layout/lProcess1"/>
    <dgm:cxn modelId="{8F87428D-18A0-4EEF-A7D3-58410EF1607E}" type="presOf" srcId="{BA0B9800-99B2-4EE7-A2B4-B9E311DBA2B3}" destId="{8ADD09F8-A897-4BB2-8CFD-BFFD1AB7D0D7}" srcOrd="0" destOrd="0" presId="urn:microsoft.com/office/officeart/2005/8/layout/lProcess1"/>
    <dgm:cxn modelId="{74342189-1481-42E1-8166-7452ABDF11F1}" srcId="{61A159DB-55B8-4A0D-A062-2B3A20DFE319}" destId="{A6A72A18-533F-47F3-8717-AED16C8CA3D2}" srcOrd="1" destOrd="0" parTransId="{0727B7C2-A95C-4828-92FC-3F2969464F4C}" sibTransId="{644A0E4F-B6C0-4EFF-BC85-3A981FCAC50A}"/>
    <dgm:cxn modelId="{0EDB1104-A8CF-4C0B-A8CC-2C66605CDDBC}" srcId="{70D0A68C-FAA3-4243-A9ED-8A8F0F850D14}" destId="{909CE1AC-00A1-456C-852D-ACFF645C3E79}" srcOrd="1" destOrd="0" parTransId="{BF1253F1-B2CC-49BA-A729-2803D504C196}" sibTransId="{D7EC0929-95E6-49CA-9469-595B176D3379}"/>
    <dgm:cxn modelId="{EF719D2F-F1BA-416E-9D6D-4831D060D92B}" type="presOf" srcId="{644A0E4F-B6C0-4EFF-BC85-3A981FCAC50A}" destId="{1B0FA8C5-6788-4B96-8AC5-943890418D86}" srcOrd="0" destOrd="0" presId="urn:microsoft.com/office/officeart/2005/8/layout/lProcess1"/>
    <dgm:cxn modelId="{91223C03-DEBE-4A63-9298-8F1D71711B09}" srcId="{70D0A68C-FAA3-4243-A9ED-8A8F0F850D14}" destId="{3BCC88D5-994D-43D1-A4F4-9C7B7C30A096}" srcOrd="2" destOrd="0" parTransId="{84E5B4F8-1429-4543-BB6B-FECE4519E47A}" sibTransId="{058C024D-5608-4AC4-845A-B92E82B5E6E8}"/>
    <dgm:cxn modelId="{FBA20366-BE25-48E4-8435-E348513D9A85}" type="presOf" srcId="{36C5A0D0-F06E-43F9-830C-C5F8FFA67920}" destId="{0316BE39-6E9B-4CF9-A305-8D9558127FEF}" srcOrd="0" destOrd="0" presId="urn:microsoft.com/office/officeart/2005/8/layout/lProcess1"/>
    <dgm:cxn modelId="{E23A1D17-96A2-43AF-8418-AF56BB54B1F0}" type="presParOf" srcId="{B3EB271F-BF8B-4380-95E5-58F7401374E7}" destId="{C9BB0B86-F4AB-4D81-967F-C27A15131CAD}" srcOrd="0" destOrd="0" presId="urn:microsoft.com/office/officeart/2005/8/layout/lProcess1"/>
    <dgm:cxn modelId="{0EE69FD0-0B1D-469D-8A6D-573362A4307A}" type="presParOf" srcId="{C9BB0B86-F4AB-4D81-967F-C27A15131CAD}" destId="{557C66F5-F5BF-4C80-A94B-981FE67E3CD4}" srcOrd="0" destOrd="0" presId="urn:microsoft.com/office/officeart/2005/8/layout/lProcess1"/>
    <dgm:cxn modelId="{2C14EF83-2A20-4C2B-9082-880623515B1F}" type="presParOf" srcId="{C9BB0B86-F4AB-4D81-967F-C27A15131CAD}" destId="{3C62F892-9C68-4735-8198-87628E76DC05}" srcOrd="1" destOrd="0" presId="urn:microsoft.com/office/officeart/2005/8/layout/lProcess1"/>
    <dgm:cxn modelId="{05E29DE7-C856-4AAF-8841-AB79DB490168}" type="presParOf" srcId="{C9BB0B86-F4AB-4D81-967F-C27A15131CAD}" destId="{B54F3885-4D97-437F-9300-7EBDEA458BBB}" srcOrd="2" destOrd="0" presId="urn:microsoft.com/office/officeart/2005/8/layout/lProcess1"/>
    <dgm:cxn modelId="{4165F756-EB4A-4C23-AE65-455C25BD1953}" type="presParOf" srcId="{C9BB0B86-F4AB-4D81-967F-C27A15131CAD}" destId="{742BEE31-21FF-4446-84EF-19CE24EB9451}" srcOrd="3" destOrd="0" presId="urn:microsoft.com/office/officeart/2005/8/layout/lProcess1"/>
    <dgm:cxn modelId="{364A4683-70B9-475F-A452-858BCD9F3700}" type="presParOf" srcId="{C9BB0B86-F4AB-4D81-967F-C27A15131CAD}" destId="{67ADAA79-7D91-494F-972D-6B8BA4AE0850}" srcOrd="4" destOrd="0" presId="urn:microsoft.com/office/officeart/2005/8/layout/lProcess1"/>
    <dgm:cxn modelId="{B7848636-70A1-4788-B770-F94C82ACCC1F}" type="presParOf" srcId="{C9BB0B86-F4AB-4D81-967F-C27A15131CAD}" destId="{1B0FA8C5-6788-4B96-8AC5-943890418D86}" srcOrd="5" destOrd="0" presId="urn:microsoft.com/office/officeart/2005/8/layout/lProcess1"/>
    <dgm:cxn modelId="{7EF8F341-E846-4E38-8F26-C3B561DC6268}" type="presParOf" srcId="{C9BB0B86-F4AB-4D81-967F-C27A15131CAD}" destId="{0316BE39-6E9B-4CF9-A305-8D9558127FEF}" srcOrd="6" destOrd="0" presId="urn:microsoft.com/office/officeart/2005/8/layout/lProcess1"/>
    <dgm:cxn modelId="{74FADB42-59AD-4E86-A2B0-77D52F5A5658}" type="presParOf" srcId="{C9BB0B86-F4AB-4D81-967F-C27A15131CAD}" destId="{8D4D592B-5AE1-4F14-882D-4EC9EE58071D}" srcOrd="7" destOrd="0" presId="urn:microsoft.com/office/officeart/2005/8/layout/lProcess1"/>
    <dgm:cxn modelId="{139A714A-B936-4157-9C54-74140086E4FD}" type="presParOf" srcId="{C9BB0B86-F4AB-4D81-967F-C27A15131CAD}" destId="{8ADD09F8-A897-4BB2-8CFD-BFFD1AB7D0D7}" srcOrd="8" destOrd="0" presId="urn:microsoft.com/office/officeart/2005/8/layout/lProcess1"/>
    <dgm:cxn modelId="{CD1856E2-A82E-4B0E-BDF4-94697468B57D}" type="presParOf" srcId="{B3EB271F-BF8B-4380-95E5-58F7401374E7}" destId="{AECE665C-0271-45AB-9679-6EAF04F26CDF}" srcOrd="1" destOrd="0" presId="urn:microsoft.com/office/officeart/2005/8/layout/lProcess1"/>
    <dgm:cxn modelId="{159AA67F-DD32-48C1-B086-1C6FCC6CF1F6}" type="presParOf" srcId="{B3EB271F-BF8B-4380-95E5-58F7401374E7}" destId="{381732C0-7618-4F13-951A-32F18BB6F78F}" srcOrd="2" destOrd="0" presId="urn:microsoft.com/office/officeart/2005/8/layout/lProcess1"/>
    <dgm:cxn modelId="{AA601F07-D806-43D5-AB41-A45C4E127872}" type="presParOf" srcId="{381732C0-7618-4F13-951A-32F18BB6F78F}" destId="{A81E9E24-35FE-475B-B4F4-5E690C2A11CD}" srcOrd="0" destOrd="0" presId="urn:microsoft.com/office/officeart/2005/8/layout/lProcess1"/>
    <dgm:cxn modelId="{13F37426-0FB4-414C-817F-FB48F5D0B76C}" type="presParOf" srcId="{381732C0-7618-4F13-951A-32F18BB6F78F}" destId="{9793B095-25DF-4229-A10D-353389F57A0F}" srcOrd="1" destOrd="0" presId="urn:microsoft.com/office/officeart/2005/8/layout/lProcess1"/>
    <dgm:cxn modelId="{751BD604-F1C6-4646-997E-4AB299A2E408}" type="presParOf" srcId="{381732C0-7618-4F13-951A-32F18BB6F78F}" destId="{26B23E97-DB35-4E12-A3DD-40D28F9F661E}" srcOrd="2" destOrd="0" presId="urn:microsoft.com/office/officeart/2005/8/layout/lProcess1"/>
    <dgm:cxn modelId="{C1BC9CA7-C5B7-4386-8D33-2465B2903D3A}" type="presParOf" srcId="{381732C0-7618-4F13-951A-32F18BB6F78F}" destId="{C25FDAD6-DE3E-44B6-A4EC-0652113552E8}" srcOrd="3" destOrd="0" presId="urn:microsoft.com/office/officeart/2005/8/layout/lProcess1"/>
    <dgm:cxn modelId="{DE1F7307-7716-4DE7-81BB-7BE802189F22}" type="presParOf" srcId="{381732C0-7618-4F13-951A-32F18BB6F78F}" destId="{BE608832-7DFB-433C-8210-D67F19B194FE}" srcOrd="4" destOrd="0" presId="urn:microsoft.com/office/officeart/2005/8/layout/lProcess1"/>
    <dgm:cxn modelId="{17FA2253-E599-4359-BA3F-00866CE7DA9D}" type="presParOf" srcId="{381732C0-7618-4F13-951A-32F18BB6F78F}" destId="{D7B7C7A5-811E-4F0D-8634-336061DAFE06}" srcOrd="5" destOrd="0" presId="urn:microsoft.com/office/officeart/2005/8/layout/lProcess1"/>
    <dgm:cxn modelId="{2F20CB39-1FC8-49A4-9713-BEA9A0B00D12}" type="presParOf" srcId="{381732C0-7618-4F13-951A-32F18BB6F78F}" destId="{E1140FF5-8FCB-40B9-9596-EFF3C06B26F7}" srcOrd="6" destOrd="0" presId="urn:microsoft.com/office/officeart/2005/8/layout/lProcess1"/>
    <dgm:cxn modelId="{134F1CD8-D3B8-41A2-90BB-026AA3CEBAF3}" type="presParOf" srcId="{381732C0-7618-4F13-951A-32F18BB6F78F}" destId="{D59DABB7-EAE1-496C-A853-A032F247F461}" srcOrd="7" destOrd="0" presId="urn:microsoft.com/office/officeart/2005/8/layout/lProcess1"/>
    <dgm:cxn modelId="{445A436E-A33D-4775-8592-BFB249FBC69F}" type="presParOf" srcId="{381732C0-7618-4F13-951A-32F18BB6F78F}" destId="{6EB5A094-2F0B-420F-A834-999CE78DD6B5}" srcOrd="8"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9315BD3-5E79-406F-B099-27405802D3B0}" type="doc">
      <dgm:prSet loTypeId="urn:microsoft.com/office/officeart/2005/8/layout/arrow5" loCatId="process" qsTypeId="urn:microsoft.com/office/officeart/2005/8/quickstyle/simple1" qsCatId="simple" csTypeId="urn:microsoft.com/office/officeart/2005/8/colors/accent2_2" csCatId="accent2" phldr="1"/>
      <dgm:spPr/>
      <dgm:t>
        <a:bodyPr/>
        <a:lstStyle/>
        <a:p>
          <a:endParaRPr lang="ru-RU"/>
        </a:p>
      </dgm:t>
    </dgm:pt>
    <dgm:pt modelId="{CB97C712-34AE-4AFF-834E-941046D2AABF}">
      <dgm:prSet phldrT="[Текст]"/>
      <dgm:spPr/>
      <dgm:t>
        <a:bodyPr/>
        <a:lstStyle/>
        <a:p>
          <a:r>
            <a:rPr lang="ru-RU" b="1" cap="none" dirty="0" smtClean="0">
              <a:solidFill>
                <a:srgbClr val="000066"/>
              </a:solidFill>
              <a:latin typeface="Arial" charset="0"/>
              <a:cs typeface="Arial" charset="0"/>
            </a:rPr>
            <a:t>Временный ввоз (допуск)</a:t>
          </a:r>
        </a:p>
        <a:p>
          <a:r>
            <a:rPr lang="ru-RU" b="1" dirty="0" smtClean="0">
              <a:solidFill>
                <a:schemeClr val="tx1"/>
              </a:solidFill>
              <a:latin typeface="+mn-lt"/>
              <a:ea typeface="+mn-ea"/>
              <a:cs typeface="+mn-cs"/>
            </a:rPr>
            <a:t>ТК ТС, ст.279</a:t>
          </a:r>
          <a:endParaRPr lang="ru-RU" b="1" dirty="0"/>
        </a:p>
      </dgm:t>
    </dgm:pt>
    <dgm:pt modelId="{4439C48B-5E7E-4FBD-B13B-B56E5AD8F15A}" type="parTrans" cxnId="{6B56CBC8-7E34-4C8B-A874-E96A47C0C2E7}">
      <dgm:prSet/>
      <dgm:spPr/>
      <dgm:t>
        <a:bodyPr/>
        <a:lstStyle/>
        <a:p>
          <a:endParaRPr lang="ru-RU" b="1"/>
        </a:p>
      </dgm:t>
    </dgm:pt>
    <dgm:pt modelId="{1C3D0D20-8826-4892-8E40-6075E5E96B84}" type="sibTrans" cxnId="{6B56CBC8-7E34-4C8B-A874-E96A47C0C2E7}">
      <dgm:prSet/>
      <dgm:spPr/>
      <dgm:t>
        <a:bodyPr/>
        <a:lstStyle/>
        <a:p>
          <a:endParaRPr lang="ru-RU" b="1"/>
        </a:p>
      </dgm:t>
    </dgm:pt>
    <dgm:pt modelId="{496560F5-94EC-4D0F-B330-28962641CB77}">
      <dgm:prSet phldrT="[Текст]"/>
      <dgm:spPr/>
      <dgm:t>
        <a:bodyPr/>
        <a:lstStyle/>
        <a:p>
          <a:r>
            <a:rPr lang="ru-RU" b="1" cap="none" dirty="0" smtClean="0">
              <a:solidFill>
                <a:srgbClr val="000066"/>
              </a:solidFill>
              <a:latin typeface="Arial" charset="0"/>
              <a:cs typeface="Arial" charset="0"/>
            </a:rPr>
            <a:t>Временный вывоз</a:t>
          </a:r>
        </a:p>
        <a:p>
          <a:r>
            <a:rPr lang="ru-RU" b="1" dirty="0" smtClean="0">
              <a:solidFill>
                <a:schemeClr val="tx1"/>
              </a:solidFill>
              <a:latin typeface="+mn-lt"/>
              <a:ea typeface="+mn-ea"/>
              <a:cs typeface="+mn-cs"/>
            </a:rPr>
            <a:t>ТК ТС, ст.286</a:t>
          </a:r>
          <a:endParaRPr lang="ru-RU" b="1" dirty="0"/>
        </a:p>
      </dgm:t>
    </dgm:pt>
    <dgm:pt modelId="{1655F7EB-D08E-4287-A751-0B820C023C5B}" type="parTrans" cxnId="{DC208831-2971-40CA-91C4-D358B4876CB2}">
      <dgm:prSet/>
      <dgm:spPr/>
      <dgm:t>
        <a:bodyPr/>
        <a:lstStyle/>
        <a:p>
          <a:endParaRPr lang="ru-RU" b="1"/>
        </a:p>
      </dgm:t>
    </dgm:pt>
    <dgm:pt modelId="{63F95B71-FFED-403A-AEF7-C669A6D1DB55}" type="sibTrans" cxnId="{DC208831-2971-40CA-91C4-D358B4876CB2}">
      <dgm:prSet/>
      <dgm:spPr/>
      <dgm:t>
        <a:bodyPr/>
        <a:lstStyle/>
        <a:p>
          <a:endParaRPr lang="ru-RU" b="1"/>
        </a:p>
      </dgm:t>
    </dgm:pt>
    <dgm:pt modelId="{D8C2C856-D493-4739-8BED-20CB3E139D2A}" type="pres">
      <dgm:prSet presAssocID="{C9315BD3-5E79-406F-B099-27405802D3B0}" presName="diagram" presStyleCnt="0">
        <dgm:presLayoutVars>
          <dgm:dir/>
          <dgm:resizeHandles val="exact"/>
        </dgm:presLayoutVars>
      </dgm:prSet>
      <dgm:spPr/>
      <dgm:t>
        <a:bodyPr/>
        <a:lstStyle/>
        <a:p>
          <a:endParaRPr lang="ru-RU"/>
        </a:p>
      </dgm:t>
    </dgm:pt>
    <dgm:pt modelId="{D8414874-2F72-434F-8FF9-490D20BEB140}" type="pres">
      <dgm:prSet presAssocID="{CB97C712-34AE-4AFF-834E-941046D2AABF}" presName="arrow" presStyleLbl="node1" presStyleIdx="0" presStyleCnt="2" custScaleY="100034">
        <dgm:presLayoutVars>
          <dgm:bulletEnabled val="1"/>
        </dgm:presLayoutVars>
      </dgm:prSet>
      <dgm:spPr/>
      <dgm:t>
        <a:bodyPr/>
        <a:lstStyle/>
        <a:p>
          <a:endParaRPr lang="ru-RU"/>
        </a:p>
      </dgm:t>
    </dgm:pt>
    <dgm:pt modelId="{3EA6D0AA-E0B2-439E-BA84-CEB33558A706}" type="pres">
      <dgm:prSet presAssocID="{496560F5-94EC-4D0F-B330-28962641CB77}" presName="arrow" presStyleLbl="node1" presStyleIdx="1" presStyleCnt="2">
        <dgm:presLayoutVars>
          <dgm:bulletEnabled val="1"/>
        </dgm:presLayoutVars>
      </dgm:prSet>
      <dgm:spPr/>
      <dgm:t>
        <a:bodyPr/>
        <a:lstStyle/>
        <a:p>
          <a:endParaRPr lang="ru-RU"/>
        </a:p>
      </dgm:t>
    </dgm:pt>
  </dgm:ptLst>
  <dgm:cxnLst>
    <dgm:cxn modelId="{493D338C-DB0D-475C-8886-5E03E15FA38D}" type="presOf" srcId="{C9315BD3-5E79-406F-B099-27405802D3B0}" destId="{D8C2C856-D493-4739-8BED-20CB3E139D2A}" srcOrd="0" destOrd="0" presId="urn:microsoft.com/office/officeart/2005/8/layout/arrow5"/>
    <dgm:cxn modelId="{6B56CBC8-7E34-4C8B-A874-E96A47C0C2E7}" srcId="{C9315BD3-5E79-406F-B099-27405802D3B0}" destId="{CB97C712-34AE-4AFF-834E-941046D2AABF}" srcOrd="0" destOrd="0" parTransId="{4439C48B-5E7E-4FBD-B13B-B56E5AD8F15A}" sibTransId="{1C3D0D20-8826-4892-8E40-6075E5E96B84}"/>
    <dgm:cxn modelId="{5CB789B8-7DFB-4BCC-9A1F-A705EE9F9ECC}" type="presOf" srcId="{496560F5-94EC-4D0F-B330-28962641CB77}" destId="{3EA6D0AA-E0B2-439E-BA84-CEB33558A706}" srcOrd="0" destOrd="0" presId="urn:microsoft.com/office/officeart/2005/8/layout/arrow5"/>
    <dgm:cxn modelId="{DC208831-2971-40CA-91C4-D358B4876CB2}" srcId="{C9315BD3-5E79-406F-B099-27405802D3B0}" destId="{496560F5-94EC-4D0F-B330-28962641CB77}" srcOrd="1" destOrd="0" parTransId="{1655F7EB-D08E-4287-A751-0B820C023C5B}" sibTransId="{63F95B71-FFED-403A-AEF7-C669A6D1DB55}"/>
    <dgm:cxn modelId="{9076C3BF-C52B-491A-81F4-F8AF8B7532D2}" type="presOf" srcId="{CB97C712-34AE-4AFF-834E-941046D2AABF}" destId="{D8414874-2F72-434F-8FF9-490D20BEB140}" srcOrd="0" destOrd="0" presId="urn:microsoft.com/office/officeart/2005/8/layout/arrow5"/>
    <dgm:cxn modelId="{9AE40F56-4171-4A84-8E94-BBA16A18AC7F}" type="presParOf" srcId="{D8C2C856-D493-4739-8BED-20CB3E139D2A}" destId="{D8414874-2F72-434F-8FF9-490D20BEB140}" srcOrd="0" destOrd="0" presId="urn:microsoft.com/office/officeart/2005/8/layout/arrow5"/>
    <dgm:cxn modelId="{59916C99-4E8C-4C7E-ADB4-B2AF89A762FF}" type="presParOf" srcId="{D8C2C856-D493-4739-8BED-20CB3E139D2A}" destId="{3EA6D0AA-E0B2-439E-BA84-CEB33558A706}"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9315BD3-5E79-406F-B099-27405802D3B0}" type="doc">
      <dgm:prSet loTypeId="urn:microsoft.com/office/officeart/2005/8/layout/arrow5" loCatId="process" qsTypeId="urn:microsoft.com/office/officeart/2005/8/quickstyle/simple1" qsCatId="simple" csTypeId="urn:microsoft.com/office/officeart/2005/8/colors/accent2_2" csCatId="accent2" phldr="1"/>
      <dgm:spPr/>
      <dgm:t>
        <a:bodyPr/>
        <a:lstStyle/>
        <a:p>
          <a:endParaRPr lang="ru-RU"/>
        </a:p>
      </dgm:t>
    </dgm:pt>
    <dgm:pt modelId="{CB97C712-34AE-4AFF-834E-941046D2AABF}">
      <dgm:prSet phldrT="[Текст]"/>
      <dgm:spPr/>
      <dgm:t>
        <a:bodyPr/>
        <a:lstStyle/>
        <a:p>
          <a:r>
            <a:rPr lang="ru-RU" b="1" cap="none" dirty="0" smtClean="0">
              <a:solidFill>
                <a:srgbClr val="000066"/>
              </a:solidFill>
              <a:latin typeface="Arial" charset="0"/>
              <a:cs typeface="Arial" charset="0"/>
            </a:rPr>
            <a:t>Временный ввоз (допуск)</a:t>
          </a:r>
        </a:p>
        <a:p>
          <a:r>
            <a:rPr lang="ru-RU" b="1" dirty="0" smtClean="0">
              <a:solidFill>
                <a:schemeClr val="tx1"/>
              </a:solidFill>
              <a:latin typeface="+mn-lt"/>
              <a:ea typeface="+mn-ea"/>
              <a:cs typeface="+mn-cs"/>
            </a:rPr>
            <a:t>ТК ТС, ст.279</a:t>
          </a:r>
          <a:endParaRPr lang="ru-RU" b="1" dirty="0"/>
        </a:p>
      </dgm:t>
    </dgm:pt>
    <dgm:pt modelId="{4439C48B-5E7E-4FBD-B13B-B56E5AD8F15A}" type="parTrans" cxnId="{6B56CBC8-7E34-4C8B-A874-E96A47C0C2E7}">
      <dgm:prSet/>
      <dgm:spPr/>
      <dgm:t>
        <a:bodyPr/>
        <a:lstStyle/>
        <a:p>
          <a:endParaRPr lang="ru-RU" b="1"/>
        </a:p>
      </dgm:t>
    </dgm:pt>
    <dgm:pt modelId="{1C3D0D20-8826-4892-8E40-6075E5E96B84}" type="sibTrans" cxnId="{6B56CBC8-7E34-4C8B-A874-E96A47C0C2E7}">
      <dgm:prSet/>
      <dgm:spPr/>
      <dgm:t>
        <a:bodyPr/>
        <a:lstStyle/>
        <a:p>
          <a:endParaRPr lang="ru-RU" b="1"/>
        </a:p>
      </dgm:t>
    </dgm:pt>
    <dgm:pt modelId="{496560F5-94EC-4D0F-B330-28962641CB77}">
      <dgm:prSet phldrT="[Текст]"/>
      <dgm:spPr/>
      <dgm:t>
        <a:bodyPr/>
        <a:lstStyle/>
        <a:p>
          <a:r>
            <a:rPr lang="ru-RU" b="1" cap="none" dirty="0" smtClean="0">
              <a:solidFill>
                <a:srgbClr val="000066"/>
              </a:solidFill>
              <a:latin typeface="Arial" charset="0"/>
              <a:cs typeface="Arial" charset="0"/>
            </a:rPr>
            <a:t>Временный вывоз</a:t>
          </a:r>
        </a:p>
        <a:p>
          <a:r>
            <a:rPr lang="ru-RU" b="1" dirty="0" smtClean="0">
              <a:solidFill>
                <a:schemeClr val="tx1"/>
              </a:solidFill>
              <a:latin typeface="+mn-lt"/>
              <a:ea typeface="+mn-ea"/>
              <a:cs typeface="+mn-cs"/>
            </a:rPr>
            <a:t>ТК ТС, ст.279</a:t>
          </a:r>
          <a:endParaRPr lang="ru-RU" b="1" dirty="0"/>
        </a:p>
      </dgm:t>
    </dgm:pt>
    <dgm:pt modelId="{1655F7EB-D08E-4287-A751-0B820C023C5B}" type="parTrans" cxnId="{DC208831-2971-40CA-91C4-D358B4876CB2}">
      <dgm:prSet/>
      <dgm:spPr/>
      <dgm:t>
        <a:bodyPr/>
        <a:lstStyle/>
        <a:p>
          <a:endParaRPr lang="ru-RU" b="1"/>
        </a:p>
      </dgm:t>
    </dgm:pt>
    <dgm:pt modelId="{63F95B71-FFED-403A-AEF7-C669A6D1DB55}" type="sibTrans" cxnId="{DC208831-2971-40CA-91C4-D358B4876CB2}">
      <dgm:prSet/>
      <dgm:spPr/>
      <dgm:t>
        <a:bodyPr/>
        <a:lstStyle/>
        <a:p>
          <a:endParaRPr lang="ru-RU" b="1"/>
        </a:p>
      </dgm:t>
    </dgm:pt>
    <dgm:pt modelId="{D8C2C856-D493-4739-8BED-20CB3E139D2A}" type="pres">
      <dgm:prSet presAssocID="{C9315BD3-5E79-406F-B099-27405802D3B0}" presName="diagram" presStyleCnt="0">
        <dgm:presLayoutVars>
          <dgm:dir/>
          <dgm:resizeHandles val="exact"/>
        </dgm:presLayoutVars>
      </dgm:prSet>
      <dgm:spPr/>
      <dgm:t>
        <a:bodyPr/>
        <a:lstStyle/>
        <a:p>
          <a:endParaRPr lang="ru-RU"/>
        </a:p>
      </dgm:t>
    </dgm:pt>
    <dgm:pt modelId="{D8414874-2F72-434F-8FF9-490D20BEB140}" type="pres">
      <dgm:prSet presAssocID="{CB97C712-34AE-4AFF-834E-941046D2AABF}" presName="arrow" presStyleLbl="node1" presStyleIdx="0" presStyleCnt="2" custScaleY="100034">
        <dgm:presLayoutVars>
          <dgm:bulletEnabled val="1"/>
        </dgm:presLayoutVars>
      </dgm:prSet>
      <dgm:spPr/>
      <dgm:t>
        <a:bodyPr/>
        <a:lstStyle/>
        <a:p>
          <a:endParaRPr lang="ru-RU"/>
        </a:p>
      </dgm:t>
    </dgm:pt>
    <dgm:pt modelId="{3EA6D0AA-E0B2-439E-BA84-CEB33558A706}" type="pres">
      <dgm:prSet presAssocID="{496560F5-94EC-4D0F-B330-28962641CB77}" presName="arrow" presStyleLbl="node1" presStyleIdx="1" presStyleCnt="2">
        <dgm:presLayoutVars>
          <dgm:bulletEnabled val="1"/>
        </dgm:presLayoutVars>
      </dgm:prSet>
      <dgm:spPr/>
      <dgm:t>
        <a:bodyPr/>
        <a:lstStyle/>
        <a:p>
          <a:endParaRPr lang="ru-RU"/>
        </a:p>
      </dgm:t>
    </dgm:pt>
  </dgm:ptLst>
  <dgm:cxnLst>
    <dgm:cxn modelId="{D22A597E-56D6-43D6-9CE0-1F6D77CD7C6C}" type="presOf" srcId="{496560F5-94EC-4D0F-B330-28962641CB77}" destId="{3EA6D0AA-E0B2-439E-BA84-CEB33558A706}" srcOrd="0" destOrd="0" presId="urn:microsoft.com/office/officeart/2005/8/layout/arrow5"/>
    <dgm:cxn modelId="{00CF8BFE-BB48-4E3B-AB95-CB2EBFDECCB8}" type="presOf" srcId="{C9315BD3-5E79-406F-B099-27405802D3B0}" destId="{D8C2C856-D493-4739-8BED-20CB3E139D2A}" srcOrd="0" destOrd="0" presId="urn:microsoft.com/office/officeart/2005/8/layout/arrow5"/>
    <dgm:cxn modelId="{6B56CBC8-7E34-4C8B-A874-E96A47C0C2E7}" srcId="{C9315BD3-5E79-406F-B099-27405802D3B0}" destId="{CB97C712-34AE-4AFF-834E-941046D2AABF}" srcOrd="0" destOrd="0" parTransId="{4439C48B-5E7E-4FBD-B13B-B56E5AD8F15A}" sibTransId="{1C3D0D20-8826-4892-8E40-6075E5E96B84}"/>
    <dgm:cxn modelId="{E66A5B78-9590-401A-B9B1-AC2B353FDE27}" type="presOf" srcId="{CB97C712-34AE-4AFF-834E-941046D2AABF}" destId="{D8414874-2F72-434F-8FF9-490D20BEB140}" srcOrd="0" destOrd="0" presId="urn:microsoft.com/office/officeart/2005/8/layout/arrow5"/>
    <dgm:cxn modelId="{DC208831-2971-40CA-91C4-D358B4876CB2}" srcId="{C9315BD3-5E79-406F-B099-27405802D3B0}" destId="{496560F5-94EC-4D0F-B330-28962641CB77}" srcOrd="1" destOrd="0" parTransId="{1655F7EB-D08E-4287-A751-0B820C023C5B}" sibTransId="{63F95B71-FFED-403A-AEF7-C669A6D1DB55}"/>
    <dgm:cxn modelId="{C4444C0B-CBBA-4F72-A28C-C02A146ADB89}" type="presParOf" srcId="{D8C2C856-D493-4739-8BED-20CB3E139D2A}" destId="{D8414874-2F72-434F-8FF9-490D20BEB140}" srcOrd="0" destOrd="0" presId="urn:microsoft.com/office/officeart/2005/8/layout/arrow5"/>
    <dgm:cxn modelId="{1C3E595F-9323-4BBE-8C47-74F27F6BAE2B}" type="presParOf" srcId="{D8C2C856-D493-4739-8BED-20CB3E139D2A}" destId="{3EA6D0AA-E0B2-439E-BA84-CEB33558A706}"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0CE1A14-AF91-470C-8663-7B766548605C}" type="doc">
      <dgm:prSet loTypeId="urn:microsoft.com/office/officeart/2005/8/layout/lProcess1" loCatId="process" qsTypeId="urn:microsoft.com/office/officeart/2005/8/quickstyle/simple2" qsCatId="simple" csTypeId="urn:microsoft.com/office/officeart/2005/8/colors/accent2_1" csCatId="accent2" phldr="1"/>
      <dgm:spPr/>
      <dgm:t>
        <a:bodyPr/>
        <a:lstStyle/>
        <a:p>
          <a:endParaRPr lang="ru-RU"/>
        </a:p>
      </dgm:t>
    </dgm:pt>
    <dgm:pt modelId="{61A159DB-55B8-4A0D-A062-2B3A20DFE319}">
      <dgm:prSet phldrT="[Текст]" custT="1"/>
      <dgm:spPr>
        <a:ln>
          <a:solidFill>
            <a:srgbClr val="006600"/>
          </a:solidFill>
        </a:ln>
      </dgm:spPr>
      <dgm:t>
        <a:bodyPr/>
        <a:lstStyle/>
        <a:p>
          <a:r>
            <a:rPr lang="ru-RU" sz="1200" b="1" dirty="0" smtClean="0">
              <a:solidFill>
                <a:srgbClr val="006600"/>
              </a:solidFill>
              <a:latin typeface="Arial" pitchFamily="34" charset="0"/>
              <a:cs typeface="Arial" pitchFamily="34" charset="0"/>
            </a:rPr>
            <a:t>ВРЕМЕННЫЙ ВВОЗ</a:t>
          </a:r>
          <a:endParaRPr lang="ru-RU" sz="1200" b="1" dirty="0">
            <a:solidFill>
              <a:srgbClr val="006600"/>
            </a:solidFill>
            <a:latin typeface="Arial" pitchFamily="34" charset="0"/>
            <a:cs typeface="Arial" pitchFamily="34" charset="0"/>
          </a:endParaRPr>
        </a:p>
      </dgm:t>
    </dgm:pt>
    <dgm:pt modelId="{079CE74B-0CFB-4BC5-BC92-4EF30DCF2098}" type="parTrans" cxnId="{C9F7879A-C6F4-43F3-9C13-73461BCBCE00}">
      <dgm:prSet/>
      <dgm:spPr/>
      <dgm:t>
        <a:bodyPr/>
        <a:lstStyle/>
        <a:p>
          <a:endParaRPr lang="ru-RU" sz="1200" b="1">
            <a:latin typeface="Arial" pitchFamily="34" charset="0"/>
            <a:cs typeface="Arial" pitchFamily="34" charset="0"/>
          </a:endParaRPr>
        </a:p>
      </dgm:t>
    </dgm:pt>
    <dgm:pt modelId="{7EE9BB58-59CE-4862-B5BA-6536BE033E9C}" type="sibTrans" cxnId="{C9F7879A-C6F4-43F3-9C13-73461BCBCE00}">
      <dgm:prSet/>
      <dgm:spPr/>
      <dgm:t>
        <a:bodyPr/>
        <a:lstStyle/>
        <a:p>
          <a:endParaRPr lang="ru-RU" sz="1200" b="1">
            <a:latin typeface="Arial" pitchFamily="34" charset="0"/>
            <a:cs typeface="Arial" pitchFamily="34" charset="0"/>
          </a:endParaRPr>
        </a:p>
      </dgm:t>
    </dgm:pt>
    <dgm:pt modelId="{77CAD0FB-DBCE-4E8A-9EEB-BF3A5F37A7DA}">
      <dgm:prSet phldrT="[Текст]" custT="1"/>
      <dgm:spPr>
        <a:ln>
          <a:solidFill>
            <a:srgbClr val="006600"/>
          </a:solidFill>
        </a:ln>
      </dgm:spPr>
      <dgm:t>
        <a:bodyPr/>
        <a:lstStyle/>
        <a:p>
          <a:r>
            <a:rPr lang="ru-RU" sz="1200" b="1" dirty="0" smtClean="0">
              <a:solidFill>
                <a:srgbClr val="006600"/>
              </a:solidFill>
              <a:latin typeface="Arial" pitchFamily="34" charset="0"/>
              <a:cs typeface="Arial" pitchFamily="34" charset="0"/>
            </a:rPr>
            <a:t>До истечения срока временно ввезенные товары помещаются под ТП реэкспорта,</a:t>
          </a:r>
        </a:p>
        <a:p>
          <a:r>
            <a:rPr lang="ru-RU" sz="1200" b="1" dirty="0" smtClean="0">
              <a:solidFill>
                <a:srgbClr val="006600"/>
              </a:solidFill>
              <a:latin typeface="Arial" pitchFamily="34" charset="0"/>
              <a:cs typeface="Arial" pitchFamily="34" charset="0"/>
            </a:rPr>
            <a:t>под иную ТП, за исключением таможенного транзита</a:t>
          </a:r>
          <a:endParaRPr lang="ru-RU" sz="1200" b="1" dirty="0">
            <a:solidFill>
              <a:srgbClr val="006600"/>
            </a:solidFill>
            <a:latin typeface="Arial" pitchFamily="34" charset="0"/>
            <a:cs typeface="Arial" pitchFamily="34" charset="0"/>
          </a:endParaRPr>
        </a:p>
      </dgm:t>
    </dgm:pt>
    <dgm:pt modelId="{478F78BE-C19C-4A0C-9E69-3E8A3F5C9E90}" type="parTrans" cxnId="{B8E94707-9C5F-40D0-825E-C876A1487508}">
      <dgm:prSet/>
      <dgm:spPr/>
      <dgm:t>
        <a:bodyPr/>
        <a:lstStyle/>
        <a:p>
          <a:endParaRPr lang="ru-RU" sz="1200" b="1">
            <a:latin typeface="Arial" pitchFamily="34" charset="0"/>
            <a:cs typeface="Arial" pitchFamily="34" charset="0"/>
          </a:endParaRPr>
        </a:p>
      </dgm:t>
    </dgm:pt>
    <dgm:pt modelId="{CC1B0C9C-EA91-46DC-A6D1-2071A5BD7853}" type="sibTrans" cxnId="{B8E94707-9C5F-40D0-825E-C876A1487508}">
      <dgm:prSet/>
      <dgm:spPr/>
      <dgm:t>
        <a:bodyPr/>
        <a:lstStyle/>
        <a:p>
          <a:endParaRPr lang="ru-RU" sz="1200" b="1">
            <a:latin typeface="Arial" pitchFamily="34" charset="0"/>
            <a:cs typeface="Arial" pitchFamily="34" charset="0"/>
          </a:endParaRPr>
        </a:p>
      </dgm:t>
    </dgm:pt>
    <dgm:pt modelId="{70D0A68C-FAA3-4243-A9ED-8A8F0F850D14}">
      <dgm:prSet custT="1"/>
      <dgm:spPr>
        <a:ln>
          <a:solidFill>
            <a:srgbClr val="002060"/>
          </a:solidFill>
        </a:ln>
      </dgm:spPr>
      <dgm:t>
        <a:bodyPr/>
        <a:lstStyle/>
        <a:p>
          <a:r>
            <a:rPr lang="ru-RU" sz="1200" b="1" dirty="0" smtClean="0">
              <a:solidFill>
                <a:srgbClr val="000066"/>
              </a:solidFill>
              <a:latin typeface="Arial" pitchFamily="34" charset="0"/>
              <a:ea typeface="+mn-ea"/>
              <a:cs typeface="Arial" pitchFamily="34" charset="0"/>
            </a:rPr>
            <a:t>ВРЕМЕННЫЙ ВЫВОЗ</a:t>
          </a:r>
          <a:endParaRPr lang="ru-RU" sz="1200" b="1" dirty="0">
            <a:solidFill>
              <a:srgbClr val="7B1E0F"/>
            </a:solidFill>
            <a:latin typeface="Arial" pitchFamily="34" charset="0"/>
            <a:cs typeface="Arial" pitchFamily="34" charset="0"/>
          </a:endParaRPr>
        </a:p>
      </dgm:t>
    </dgm:pt>
    <dgm:pt modelId="{AC1A89EC-AA04-4604-BA0D-E1A318505BE7}" type="parTrans" cxnId="{889BC6AE-69AE-46DE-91D1-270A967D8B7B}">
      <dgm:prSet/>
      <dgm:spPr/>
      <dgm:t>
        <a:bodyPr/>
        <a:lstStyle/>
        <a:p>
          <a:endParaRPr lang="ru-RU" sz="1200" b="1">
            <a:latin typeface="Arial" pitchFamily="34" charset="0"/>
            <a:cs typeface="Arial" pitchFamily="34" charset="0"/>
          </a:endParaRPr>
        </a:p>
      </dgm:t>
    </dgm:pt>
    <dgm:pt modelId="{A4BA1F8E-EECB-4070-98BC-9B079074ACFC}" type="sibTrans" cxnId="{889BC6AE-69AE-46DE-91D1-270A967D8B7B}">
      <dgm:prSet/>
      <dgm:spPr/>
      <dgm:t>
        <a:bodyPr/>
        <a:lstStyle/>
        <a:p>
          <a:endParaRPr lang="ru-RU" sz="1200" b="1">
            <a:latin typeface="Arial" pitchFamily="34" charset="0"/>
            <a:cs typeface="Arial" pitchFamily="34" charset="0"/>
          </a:endParaRPr>
        </a:p>
      </dgm:t>
    </dgm:pt>
    <dgm:pt modelId="{35822E9A-4141-40E6-B277-AE1767F26ED9}">
      <dgm:prSet custT="1"/>
      <dgm:spPr>
        <a:ln>
          <a:solidFill>
            <a:srgbClr val="002060"/>
          </a:solidFill>
        </a:ln>
      </dgm:spPr>
      <dgm:t>
        <a:bodyPr/>
        <a:lstStyle/>
        <a:p>
          <a:r>
            <a:rPr lang="ru-RU" sz="1200" b="1" dirty="0" smtClean="0">
              <a:solidFill>
                <a:srgbClr val="000066"/>
              </a:solidFill>
              <a:latin typeface="Arial" pitchFamily="34" charset="0"/>
              <a:cs typeface="Arial" pitchFamily="34" charset="0"/>
            </a:rPr>
            <a:t>До истечения срока временно вывезенные товары помещаются под ТП реимпорта</a:t>
          </a:r>
        </a:p>
        <a:p>
          <a:r>
            <a:rPr lang="ru-RU" sz="1200" b="1" dirty="0" smtClean="0">
              <a:solidFill>
                <a:srgbClr val="000066"/>
              </a:solidFill>
              <a:latin typeface="Arial" pitchFamily="34" charset="0"/>
              <a:cs typeface="Arial" pitchFamily="34" charset="0"/>
            </a:rPr>
            <a:t>Без фактического их предъявления таможенному органу под ТП экспорта, переработки вне таможенной территории</a:t>
          </a:r>
          <a:endParaRPr lang="ru-RU" sz="1200" b="1" dirty="0">
            <a:solidFill>
              <a:srgbClr val="000066"/>
            </a:solidFill>
            <a:latin typeface="Arial" pitchFamily="34" charset="0"/>
            <a:cs typeface="Arial" pitchFamily="34" charset="0"/>
          </a:endParaRPr>
        </a:p>
      </dgm:t>
    </dgm:pt>
    <dgm:pt modelId="{16AD7254-09C7-4394-8AE9-26903A7288A6}" type="parTrans" cxnId="{CC8826F6-5293-4A63-ADAA-BBD858B9E206}">
      <dgm:prSet/>
      <dgm:spPr/>
      <dgm:t>
        <a:bodyPr/>
        <a:lstStyle/>
        <a:p>
          <a:endParaRPr lang="ru-RU" sz="1200" b="1">
            <a:latin typeface="Arial" pitchFamily="34" charset="0"/>
            <a:cs typeface="Arial" pitchFamily="34" charset="0"/>
          </a:endParaRPr>
        </a:p>
      </dgm:t>
    </dgm:pt>
    <dgm:pt modelId="{338A1448-DC3A-4660-A661-44BDB433DED3}" type="sibTrans" cxnId="{CC8826F6-5293-4A63-ADAA-BBD858B9E206}">
      <dgm:prSet/>
      <dgm:spPr/>
      <dgm:t>
        <a:bodyPr/>
        <a:lstStyle/>
        <a:p>
          <a:endParaRPr lang="ru-RU" sz="1200" b="1">
            <a:latin typeface="Arial" pitchFamily="34" charset="0"/>
            <a:cs typeface="Arial" pitchFamily="34" charset="0"/>
          </a:endParaRPr>
        </a:p>
      </dgm:t>
    </dgm:pt>
    <dgm:pt modelId="{36C5A0D0-F06E-43F9-830C-C5F8FFA67920}">
      <dgm:prSet custT="1"/>
      <dgm:spPr>
        <a:ln>
          <a:solidFill>
            <a:srgbClr val="006600"/>
          </a:solidFill>
        </a:ln>
      </dgm:spPr>
      <dgm:t>
        <a:bodyPr/>
        <a:lstStyle/>
        <a:p>
          <a:r>
            <a:rPr lang="ru-RU" sz="1200" b="1" dirty="0" smtClean="0">
              <a:solidFill>
                <a:srgbClr val="006600"/>
              </a:solidFill>
              <a:latin typeface="Arial" pitchFamily="34" charset="0"/>
              <a:cs typeface="Arial" pitchFamily="34" charset="0"/>
            </a:rPr>
            <a:t>До истечения срока действие ТП может быть приостановлено в случае помещения временно ввезенных товаров под таможенную процедуру таможенного склада </a:t>
          </a:r>
          <a:endParaRPr lang="ru-RU" sz="1200" b="1" dirty="0">
            <a:solidFill>
              <a:srgbClr val="006600"/>
            </a:solidFill>
            <a:latin typeface="Arial" pitchFamily="34" charset="0"/>
            <a:cs typeface="Arial" pitchFamily="34" charset="0"/>
          </a:endParaRPr>
        </a:p>
      </dgm:t>
    </dgm:pt>
    <dgm:pt modelId="{900BA4FC-C5DD-47FD-933C-F7D443C8D8C0}" type="parTrans" cxnId="{54563C57-9060-4B4D-808E-EF9C74A0DD3D}">
      <dgm:prSet/>
      <dgm:spPr/>
      <dgm:t>
        <a:bodyPr/>
        <a:lstStyle/>
        <a:p>
          <a:endParaRPr lang="ru-RU" sz="1200" b="1">
            <a:latin typeface="Arial" pitchFamily="34" charset="0"/>
            <a:cs typeface="Arial" pitchFamily="34" charset="0"/>
          </a:endParaRPr>
        </a:p>
      </dgm:t>
    </dgm:pt>
    <dgm:pt modelId="{3ABFB13E-5BF4-4F87-82A0-EEE9AA246BEA}" type="sibTrans" cxnId="{54563C57-9060-4B4D-808E-EF9C74A0DD3D}">
      <dgm:prSet/>
      <dgm:spPr/>
      <dgm:t>
        <a:bodyPr/>
        <a:lstStyle/>
        <a:p>
          <a:endParaRPr lang="ru-RU" sz="1200" b="1">
            <a:latin typeface="Arial" pitchFamily="34" charset="0"/>
            <a:cs typeface="Arial" pitchFamily="34" charset="0"/>
          </a:endParaRPr>
        </a:p>
      </dgm:t>
    </dgm:pt>
    <dgm:pt modelId="{3BCC88D5-994D-43D1-A4F4-9C7B7C30A096}">
      <dgm:prSet custT="1"/>
      <dgm:spPr>
        <a:ln>
          <a:solidFill>
            <a:srgbClr val="002060"/>
          </a:solidFill>
        </a:ln>
      </dgm:spPr>
      <dgm:t>
        <a:bodyPr/>
        <a:lstStyle/>
        <a:p>
          <a:r>
            <a:rPr lang="ru-RU" sz="1200" b="1" dirty="0" smtClean="0">
              <a:solidFill>
                <a:srgbClr val="000066"/>
              </a:solidFill>
              <a:latin typeface="Arial" pitchFamily="34" charset="0"/>
              <a:cs typeface="Arial" pitchFamily="34" charset="0"/>
            </a:rPr>
            <a:t>Данные, необходимые для исчисления таможенных платежей определяются на день регистрации таможенным органом таможенной декларации, поданной для помещения товаров под ТП экспорта</a:t>
          </a:r>
          <a:endParaRPr lang="ru-RU" sz="1200" b="1" dirty="0">
            <a:solidFill>
              <a:srgbClr val="000066"/>
            </a:solidFill>
            <a:latin typeface="Arial" pitchFamily="34" charset="0"/>
            <a:cs typeface="Arial" pitchFamily="34" charset="0"/>
          </a:endParaRPr>
        </a:p>
      </dgm:t>
    </dgm:pt>
    <dgm:pt modelId="{84E5B4F8-1429-4543-BB6B-FECE4519E47A}" type="parTrans" cxnId="{91223C03-DEBE-4A63-9298-8F1D71711B09}">
      <dgm:prSet/>
      <dgm:spPr/>
      <dgm:t>
        <a:bodyPr/>
        <a:lstStyle/>
        <a:p>
          <a:endParaRPr lang="ru-RU" sz="1200" b="1">
            <a:latin typeface="Arial" pitchFamily="34" charset="0"/>
            <a:cs typeface="Arial" pitchFamily="34" charset="0"/>
          </a:endParaRPr>
        </a:p>
      </dgm:t>
    </dgm:pt>
    <dgm:pt modelId="{058C024D-5608-4AC4-845A-B92E82B5E6E8}" type="sibTrans" cxnId="{91223C03-DEBE-4A63-9298-8F1D71711B09}">
      <dgm:prSet/>
      <dgm:spPr/>
      <dgm:t>
        <a:bodyPr/>
        <a:lstStyle/>
        <a:p>
          <a:endParaRPr lang="ru-RU" sz="1200" b="1">
            <a:latin typeface="Arial" pitchFamily="34" charset="0"/>
            <a:cs typeface="Arial" pitchFamily="34" charset="0"/>
          </a:endParaRPr>
        </a:p>
      </dgm:t>
    </dgm:pt>
    <dgm:pt modelId="{422D933E-5596-45D2-9722-4155EE7311AE}">
      <dgm:prSet custT="1"/>
      <dgm:spPr>
        <a:ln>
          <a:solidFill>
            <a:srgbClr val="002060"/>
          </a:solidFill>
        </a:ln>
      </dgm:spPr>
      <dgm:t>
        <a:bodyPr/>
        <a:lstStyle/>
        <a:p>
          <a:r>
            <a:rPr lang="ru-RU" sz="1200" b="1" dirty="0" smtClean="0">
              <a:solidFill>
                <a:srgbClr val="000066"/>
              </a:solidFill>
              <a:latin typeface="Arial" pitchFamily="34" charset="0"/>
              <a:cs typeface="Arial" pitchFamily="34" charset="0"/>
            </a:rPr>
            <a:t>С сумм вывозных таможенных пошлин уплачиваются проценты, как если бы была предоставлена отсрочка их уплаты </a:t>
          </a:r>
          <a:endParaRPr lang="ru-RU" sz="1200" b="1" dirty="0">
            <a:solidFill>
              <a:srgbClr val="000066"/>
            </a:solidFill>
            <a:latin typeface="Arial" pitchFamily="34" charset="0"/>
            <a:cs typeface="Arial" pitchFamily="34" charset="0"/>
          </a:endParaRPr>
        </a:p>
      </dgm:t>
    </dgm:pt>
    <dgm:pt modelId="{DF8BFCCD-FC5F-42BC-9958-D06E469B5432}" type="parTrans" cxnId="{20DF611A-317E-4C98-8A1A-18D3B5995583}">
      <dgm:prSet/>
      <dgm:spPr/>
      <dgm:t>
        <a:bodyPr/>
        <a:lstStyle/>
        <a:p>
          <a:endParaRPr lang="ru-RU" sz="1200" b="1"/>
        </a:p>
      </dgm:t>
    </dgm:pt>
    <dgm:pt modelId="{E9D4E4A9-BC4C-4D68-9631-EF44DE9959C8}" type="sibTrans" cxnId="{20DF611A-317E-4C98-8A1A-18D3B5995583}">
      <dgm:prSet/>
      <dgm:spPr/>
      <dgm:t>
        <a:bodyPr/>
        <a:lstStyle/>
        <a:p>
          <a:endParaRPr lang="ru-RU" sz="1200" b="1"/>
        </a:p>
      </dgm:t>
    </dgm:pt>
    <dgm:pt modelId="{A6A72A18-533F-47F3-8717-AED16C8CA3D2}">
      <dgm:prSet custT="1"/>
      <dgm:spPr>
        <a:ln>
          <a:solidFill>
            <a:srgbClr val="006600"/>
          </a:solidFill>
        </a:ln>
      </dgm:spPr>
      <dgm:t>
        <a:bodyPr/>
        <a:lstStyle/>
        <a:p>
          <a:r>
            <a:rPr lang="ru-RU" sz="1200" b="1" dirty="0" smtClean="0">
              <a:solidFill>
                <a:srgbClr val="006600"/>
              </a:solidFill>
              <a:latin typeface="Arial" pitchFamily="34" charset="0"/>
              <a:cs typeface="Arial" pitchFamily="34" charset="0"/>
            </a:rPr>
            <a:t>Могут помещаться под ТП одной или несколькими партиями</a:t>
          </a:r>
          <a:endParaRPr lang="ru-RU" sz="1200" b="1" dirty="0">
            <a:solidFill>
              <a:srgbClr val="006600"/>
            </a:solidFill>
            <a:latin typeface="Arial" pitchFamily="34" charset="0"/>
            <a:cs typeface="Arial" pitchFamily="34" charset="0"/>
          </a:endParaRPr>
        </a:p>
      </dgm:t>
    </dgm:pt>
    <dgm:pt modelId="{0727B7C2-A95C-4828-92FC-3F2969464F4C}" type="parTrans" cxnId="{74342189-1481-42E1-8166-7452ABDF11F1}">
      <dgm:prSet/>
      <dgm:spPr/>
      <dgm:t>
        <a:bodyPr/>
        <a:lstStyle/>
        <a:p>
          <a:endParaRPr lang="ru-RU" sz="1200" b="1"/>
        </a:p>
      </dgm:t>
    </dgm:pt>
    <dgm:pt modelId="{644A0E4F-B6C0-4EFF-BC85-3A981FCAC50A}" type="sibTrans" cxnId="{74342189-1481-42E1-8166-7452ABDF11F1}">
      <dgm:prSet/>
      <dgm:spPr/>
      <dgm:t>
        <a:bodyPr/>
        <a:lstStyle/>
        <a:p>
          <a:endParaRPr lang="ru-RU" sz="1200" b="1"/>
        </a:p>
      </dgm:t>
    </dgm:pt>
    <dgm:pt modelId="{909CE1AC-00A1-456C-852D-ACFF645C3E79}">
      <dgm:prSet custT="1"/>
      <dgm:spPr>
        <a:ln>
          <a:solidFill>
            <a:srgbClr val="002060"/>
          </a:solidFill>
        </a:ln>
      </dgm:spPr>
      <dgm:t>
        <a:bodyPr/>
        <a:lstStyle/>
        <a:p>
          <a:r>
            <a:rPr lang="ru-RU" sz="1200" b="1" dirty="0" smtClean="0">
              <a:solidFill>
                <a:srgbClr val="000066"/>
              </a:solidFill>
              <a:latin typeface="Arial" pitchFamily="34" charset="0"/>
              <a:cs typeface="Arial" pitchFamily="34" charset="0"/>
            </a:rPr>
            <a:t>Могут помещаться под ТП одной или несколькими партиями</a:t>
          </a:r>
          <a:endParaRPr lang="ru-RU" sz="1200" b="1" dirty="0">
            <a:solidFill>
              <a:srgbClr val="000066"/>
            </a:solidFill>
            <a:latin typeface="Arial" pitchFamily="34" charset="0"/>
            <a:cs typeface="Arial" pitchFamily="34" charset="0"/>
          </a:endParaRPr>
        </a:p>
      </dgm:t>
    </dgm:pt>
    <dgm:pt modelId="{BF1253F1-B2CC-49BA-A729-2803D504C196}" type="parTrans" cxnId="{0EDB1104-A8CF-4C0B-A8CC-2C66605CDDBC}">
      <dgm:prSet/>
      <dgm:spPr/>
      <dgm:t>
        <a:bodyPr/>
        <a:lstStyle/>
        <a:p>
          <a:endParaRPr lang="ru-RU" sz="1200" b="1"/>
        </a:p>
      </dgm:t>
    </dgm:pt>
    <dgm:pt modelId="{D7EC0929-95E6-49CA-9469-595B176D3379}" type="sibTrans" cxnId="{0EDB1104-A8CF-4C0B-A8CC-2C66605CDDBC}">
      <dgm:prSet/>
      <dgm:spPr/>
      <dgm:t>
        <a:bodyPr/>
        <a:lstStyle/>
        <a:p>
          <a:endParaRPr lang="ru-RU" sz="1200" b="1"/>
        </a:p>
      </dgm:t>
    </dgm:pt>
    <dgm:pt modelId="{B3EB271F-BF8B-4380-95E5-58F7401374E7}" type="pres">
      <dgm:prSet presAssocID="{60CE1A14-AF91-470C-8663-7B766548605C}" presName="Name0" presStyleCnt="0">
        <dgm:presLayoutVars>
          <dgm:dir/>
          <dgm:animLvl val="lvl"/>
          <dgm:resizeHandles val="exact"/>
        </dgm:presLayoutVars>
      </dgm:prSet>
      <dgm:spPr/>
      <dgm:t>
        <a:bodyPr/>
        <a:lstStyle/>
        <a:p>
          <a:endParaRPr lang="ru-RU"/>
        </a:p>
      </dgm:t>
    </dgm:pt>
    <dgm:pt modelId="{C9BB0B86-F4AB-4D81-967F-C27A15131CAD}" type="pres">
      <dgm:prSet presAssocID="{61A159DB-55B8-4A0D-A062-2B3A20DFE319}" presName="vertFlow" presStyleCnt="0"/>
      <dgm:spPr/>
    </dgm:pt>
    <dgm:pt modelId="{557C66F5-F5BF-4C80-A94B-981FE67E3CD4}" type="pres">
      <dgm:prSet presAssocID="{61A159DB-55B8-4A0D-A062-2B3A20DFE319}" presName="header" presStyleLbl="node1" presStyleIdx="0" presStyleCnt="2" custScaleY="190376" custLinFactNeighborX="1671" custLinFactNeighborY="-54439"/>
      <dgm:spPr>
        <a:prstGeom prst="rightArrow">
          <a:avLst/>
        </a:prstGeom>
      </dgm:spPr>
      <dgm:t>
        <a:bodyPr/>
        <a:lstStyle/>
        <a:p>
          <a:endParaRPr lang="ru-RU"/>
        </a:p>
      </dgm:t>
    </dgm:pt>
    <dgm:pt modelId="{3C62F892-9C68-4735-8198-87628E76DC05}" type="pres">
      <dgm:prSet presAssocID="{478F78BE-C19C-4A0C-9E69-3E8A3F5C9E90}" presName="parTrans" presStyleLbl="sibTrans2D1" presStyleIdx="0" presStyleCnt="7"/>
      <dgm:spPr/>
      <dgm:t>
        <a:bodyPr/>
        <a:lstStyle/>
        <a:p>
          <a:endParaRPr lang="ru-RU"/>
        </a:p>
      </dgm:t>
    </dgm:pt>
    <dgm:pt modelId="{B54F3885-4D97-437F-9300-7EBDEA458BBB}" type="pres">
      <dgm:prSet presAssocID="{77CAD0FB-DBCE-4E8A-9EEB-BF3A5F37A7DA}" presName="child" presStyleLbl="alignAccFollowNode1" presStyleIdx="0" presStyleCnt="7" custScaleX="143115" custScaleY="138651" custLinFactNeighborY="-52308">
        <dgm:presLayoutVars>
          <dgm:chMax val="0"/>
          <dgm:bulletEnabled val="1"/>
        </dgm:presLayoutVars>
      </dgm:prSet>
      <dgm:spPr/>
      <dgm:t>
        <a:bodyPr/>
        <a:lstStyle/>
        <a:p>
          <a:endParaRPr lang="ru-RU"/>
        </a:p>
      </dgm:t>
    </dgm:pt>
    <dgm:pt modelId="{742BEE31-21FF-4446-84EF-19CE24EB9451}" type="pres">
      <dgm:prSet presAssocID="{CC1B0C9C-EA91-46DC-A6D1-2071A5BD7853}" presName="sibTrans" presStyleLbl="sibTrans2D1" presStyleIdx="1" presStyleCnt="7"/>
      <dgm:spPr/>
      <dgm:t>
        <a:bodyPr/>
        <a:lstStyle/>
        <a:p>
          <a:endParaRPr lang="ru-RU"/>
        </a:p>
      </dgm:t>
    </dgm:pt>
    <dgm:pt modelId="{67ADAA79-7D91-494F-972D-6B8BA4AE0850}" type="pres">
      <dgm:prSet presAssocID="{A6A72A18-533F-47F3-8717-AED16C8CA3D2}" presName="child" presStyleLbl="alignAccFollowNode1" presStyleIdx="1" presStyleCnt="7" custScaleX="113124" custLinFactNeighborY="-31683">
        <dgm:presLayoutVars>
          <dgm:chMax val="0"/>
          <dgm:bulletEnabled val="1"/>
        </dgm:presLayoutVars>
      </dgm:prSet>
      <dgm:spPr/>
      <dgm:t>
        <a:bodyPr/>
        <a:lstStyle/>
        <a:p>
          <a:endParaRPr lang="ru-RU"/>
        </a:p>
      </dgm:t>
    </dgm:pt>
    <dgm:pt modelId="{1B0FA8C5-6788-4B96-8AC5-943890418D86}" type="pres">
      <dgm:prSet presAssocID="{644A0E4F-B6C0-4EFF-BC85-3A981FCAC50A}" presName="sibTrans" presStyleLbl="sibTrans2D1" presStyleIdx="2" presStyleCnt="7"/>
      <dgm:spPr/>
      <dgm:t>
        <a:bodyPr/>
        <a:lstStyle/>
        <a:p>
          <a:endParaRPr lang="ru-RU"/>
        </a:p>
      </dgm:t>
    </dgm:pt>
    <dgm:pt modelId="{0316BE39-6E9B-4CF9-A305-8D9558127FEF}" type="pres">
      <dgm:prSet presAssocID="{36C5A0D0-F06E-43F9-830C-C5F8FFA67920}" presName="child" presStyleLbl="alignAccFollowNode1" presStyleIdx="2" presStyleCnt="7" custScaleX="133269" custScaleY="208744" custLinFactNeighborX="2808" custLinFactNeighborY="-46932">
        <dgm:presLayoutVars>
          <dgm:chMax val="0"/>
          <dgm:bulletEnabled val="1"/>
        </dgm:presLayoutVars>
      </dgm:prSet>
      <dgm:spPr/>
      <dgm:t>
        <a:bodyPr/>
        <a:lstStyle/>
        <a:p>
          <a:endParaRPr lang="ru-RU"/>
        </a:p>
      </dgm:t>
    </dgm:pt>
    <dgm:pt modelId="{AECE665C-0271-45AB-9679-6EAF04F26CDF}" type="pres">
      <dgm:prSet presAssocID="{61A159DB-55B8-4A0D-A062-2B3A20DFE319}" presName="hSp" presStyleCnt="0"/>
      <dgm:spPr/>
    </dgm:pt>
    <dgm:pt modelId="{381732C0-7618-4F13-951A-32F18BB6F78F}" type="pres">
      <dgm:prSet presAssocID="{70D0A68C-FAA3-4243-A9ED-8A8F0F850D14}" presName="vertFlow" presStyleCnt="0"/>
      <dgm:spPr/>
    </dgm:pt>
    <dgm:pt modelId="{A81E9E24-35FE-475B-B4F4-5E690C2A11CD}" type="pres">
      <dgm:prSet presAssocID="{70D0A68C-FAA3-4243-A9ED-8A8F0F850D14}" presName="header" presStyleLbl="node1" presStyleIdx="1" presStyleCnt="2" custScaleY="191978" custLinFactY="-94695" custLinFactNeighborY="-100000"/>
      <dgm:spPr>
        <a:prstGeom prst="leftArrow">
          <a:avLst/>
        </a:prstGeom>
      </dgm:spPr>
      <dgm:t>
        <a:bodyPr/>
        <a:lstStyle/>
        <a:p>
          <a:endParaRPr lang="ru-RU"/>
        </a:p>
      </dgm:t>
    </dgm:pt>
    <dgm:pt modelId="{9793B095-25DF-4229-A10D-353389F57A0F}" type="pres">
      <dgm:prSet presAssocID="{16AD7254-09C7-4394-8AE9-26903A7288A6}" presName="parTrans" presStyleLbl="sibTrans2D1" presStyleIdx="3" presStyleCnt="7"/>
      <dgm:spPr/>
      <dgm:t>
        <a:bodyPr/>
        <a:lstStyle/>
        <a:p>
          <a:endParaRPr lang="ru-RU"/>
        </a:p>
      </dgm:t>
    </dgm:pt>
    <dgm:pt modelId="{26B23E97-DB35-4E12-A3DD-40D28F9F661E}" type="pres">
      <dgm:prSet presAssocID="{35822E9A-4141-40E6-B277-AE1767F26ED9}" presName="child" presStyleLbl="alignAccFollowNode1" presStyleIdx="3" presStyleCnt="7" custScaleX="143115" custScaleY="138140" custLinFactNeighborY="-51023">
        <dgm:presLayoutVars>
          <dgm:chMax val="0"/>
          <dgm:bulletEnabled val="1"/>
        </dgm:presLayoutVars>
      </dgm:prSet>
      <dgm:spPr/>
      <dgm:t>
        <a:bodyPr/>
        <a:lstStyle/>
        <a:p>
          <a:endParaRPr lang="ru-RU"/>
        </a:p>
      </dgm:t>
    </dgm:pt>
    <dgm:pt modelId="{C25FDAD6-DE3E-44B6-A4EC-0652113552E8}" type="pres">
      <dgm:prSet presAssocID="{338A1448-DC3A-4660-A661-44BDB433DED3}" presName="sibTrans" presStyleLbl="sibTrans2D1" presStyleIdx="4" presStyleCnt="7"/>
      <dgm:spPr/>
      <dgm:t>
        <a:bodyPr/>
        <a:lstStyle/>
        <a:p>
          <a:endParaRPr lang="ru-RU"/>
        </a:p>
      </dgm:t>
    </dgm:pt>
    <dgm:pt modelId="{BE608832-7DFB-433C-8210-D67F19B194FE}" type="pres">
      <dgm:prSet presAssocID="{909CE1AC-00A1-456C-852D-ACFF645C3E79}" presName="child" presStyleLbl="alignAccFollowNode1" presStyleIdx="4" presStyleCnt="7" custScaleX="108105" custLinFactNeighborX="1572" custLinFactNeighborY="-31683">
        <dgm:presLayoutVars>
          <dgm:chMax val="0"/>
          <dgm:bulletEnabled val="1"/>
        </dgm:presLayoutVars>
      </dgm:prSet>
      <dgm:spPr/>
      <dgm:t>
        <a:bodyPr/>
        <a:lstStyle/>
        <a:p>
          <a:endParaRPr lang="ru-RU"/>
        </a:p>
      </dgm:t>
    </dgm:pt>
    <dgm:pt modelId="{D7B7C7A5-811E-4F0D-8634-336061DAFE06}" type="pres">
      <dgm:prSet presAssocID="{D7EC0929-95E6-49CA-9469-595B176D3379}" presName="sibTrans" presStyleLbl="sibTrans2D1" presStyleIdx="5" presStyleCnt="7"/>
      <dgm:spPr/>
      <dgm:t>
        <a:bodyPr/>
        <a:lstStyle/>
        <a:p>
          <a:endParaRPr lang="ru-RU"/>
        </a:p>
      </dgm:t>
    </dgm:pt>
    <dgm:pt modelId="{E1140FF5-8FCB-40B9-9596-EFF3C06B26F7}" type="pres">
      <dgm:prSet presAssocID="{3BCC88D5-994D-43D1-A4F4-9C7B7C30A096}" presName="child" presStyleLbl="alignAccFollowNode1" presStyleIdx="5" presStyleCnt="7" custScaleX="144385" custScaleY="198895" custLinFactNeighborX="762" custLinFactNeighborY="-41593">
        <dgm:presLayoutVars>
          <dgm:chMax val="0"/>
          <dgm:bulletEnabled val="1"/>
        </dgm:presLayoutVars>
      </dgm:prSet>
      <dgm:spPr/>
      <dgm:t>
        <a:bodyPr/>
        <a:lstStyle/>
        <a:p>
          <a:endParaRPr lang="ru-RU"/>
        </a:p>
      </dgm:t>
    </dgm:pt>
    <dgm:pt modelId="{D59DABB7-EAE1-496C-A853-A032F247F461}" type="pres">
      <dgm:prSet presAssocID="{058C024D-5608-4AC4-845A-B92E82B5E6E8}" presName="sibTrans" presStyleLbl="sibTrans2D1" presStyleIdx="6" presStyleCnt="7"/>
      <dgm:spPr/>
      <dgm:t>
        <a:bodyPr/>
        <a:lstStyle/>
        <a:p>
          <a:endParaRPr lang="ru-RU"/>
        </a:p>
      </dgm:t>
    </dgm:pt>
    <dgm:pt modelId="{6EB5A094-2F0B-420F-A834-999CE78DD6B5}" type="pres">
      <dgm:prSet presAssocID="{422D933E-5596-45D2-9722-4155EE7311AE}" presName="child" presStyleLbl="alignAccFollowNode1" presStyleIdx="6" presStyleCnt="7" custScaleX="106494" custScaleY="103788" custLinFactNeighborY="-44698">
        <dgm:presLayoutVars>
          <dgm:chMax val="0"/>
          <dgm:bulletEnabled val="1"/>
        </dgm:presLayoutVars>
      </dgm:prSet>
      <dgm:spPr/>
      <dgm:t>
        <a:bodyPr/>
        <a:lstStyle/>
        <a:p>
          <a:endParaRPr lang="ru-RU"/>
        </a:p>
      </dgm:t>
    </dgm:pt>
  </dgm:ptLst>
  <dgm:cxnLst>
    <dgm:cxn modelId="{C1D738BF-8BE3-404A-8D72-1085E195493F}" type="presOf" srcId="{35822E9A-4141-40E6-B277-AE1767F26ED9}" destId="{26B23E97-DB35-4E12-A3DD-40D28F9F661E}" srcOrd="0" destOrd="0" presId="urn:microsoft.com/office/officeart/2005/8/layout/lProcess1"/>
    <dgm:cxn modelId="{51B3123C-E582-4165-8852-64EFB4DFB53E}" type="presOf" srcId="{058C024D-5608-4AC4-845A-B92E82B5E6E8}" destId="{D59DABB7-EAE1-496C-A853-A032F247F461}" srcOrd="0" destOrd="0" presId="urn:microsoft.com/office/officeart/2005/8/layout/lProcess1"/>
    <dgm:cxn modelId="{0B4C3FCE-634B-4408-9579-B49DD6FA6D7B}" type="presOf" srcId="{CC1B0C9C-EA91-46DC-A6D1-2071A5BD7853}" destId="{742BEE31-21FF-4446-84EF-19CE24EB9451}" srcOrd="0" destOrd="0" presId="urn:microsoft.com/office/officeart/2005/8/layout/lProcess1"/>
    <dgm:cxn modelId="{62B22B31-7954-4B25-ADC6-4DE1B9C4A610}" type="presOf" srcId="{422D933E-5596-45D2-9722-4155EE7311AE}" destId="{6EB5A094-2F0B-420F-A834-999CE78DD6B5}" srcOrd="0" destOrd="0" presId="urn:microsoft.com/office/officeart/2005/8/layout/lProcess1"/>
    <dgm:cxn modelId="{56262855-5DA1-4D75-BD38-AE621AEB5811}" type="presOf" srcId="{338A1448-DC3A-4660-A661-44BDB433DED3}" destId="{C25FDAD6-DE3E-44B6-A4EC-0652113552E8}" srcOrd="0" destOrd="0" presId="urn:microsoft.com/office/officeart/2005/8/layout/lProcess1"/>
    <dgm:cxn modelId="{A847A061-A5D7-485F-B462-0F678F74A05F}" type="presOf" srcId="{36C5A0D0-F06E-43F9-830C-C5F8FFA67920}" destId="{0316BE39-6E9B-4CF9-A305-8D9558127FEF}" srcOrd="0" destOrd="0" presId="urn:microsoft.com/office/officeart/2005/8/layout/lProcess1"/>
    <dgm:cxn modelId="{C511065F-5D10-4634-9EBC-4E4E0263C6C4}" type="presOf" srcId="{61A159DB-55B8-4A0D-A062-2B3A20DFE319}" destId="{557C66F5-F5BF-4C80-A94B-981FE67E3CD4}" srcOrd="0" destOrd="0" presId="urn:microsoft.com/office/officeart/2005/8/layout/lProcess1"/>
    <dgm:cxn modelId="{91223C03-DEBE-4A63-9298-8F1D71711B09}" srcId="{70D0A68C-FAA3-4243-A9ED-8A8F0F850D14}" destId="{3BCC88D5-994D-43D1-A4F4-9C7B7C30A096}" srcOrd="2" destOrd="0" parTransId="{84E5B4F8-1429-4543-BB6B-FECE4519E47A}" sibTransId="{058C024D-5608-4AC4-845A-B92E82B5E6E8}"/>
    <dgm:cxn modelId="{0887F1A6-7D06-4793-9247-CCB868E0B908}" type="presOf" srcId="{478F78BE-C19C-4A0C-9E69-3E8A3F5C9E90}" destId="{3C62F892-9C68-4735-8198-87628E76DC05}" srcOrd="0" destOrd="0" presId="urn:microsoft.com/office/officeart/2005/8/layout/lProcess1"/>
    <dgm:cxn modelId="{81D52682-8B18-46C8-940D-BB0E876CE8A2}" type="presOf" srcId="{D7EC0929-95E6-49CA-9469-595B176D3379}" destId="{D7B7C7A5-811E-4F0D-8634-336061DAFE06}" srcOrd="0" destOrd="0" presId="urn:microsoft.com/office/officeart/2005/8/layout/lProcess1"/>
    <dgm:cxn modelId="{54563C57-9060-4B4D-808E-EF9C74A0DD3D}" srcId="{61A159DB-55B8-4A0D-A062-2B3A20DFE319}" destId="{36C5A0D0-F06E-43F9-830C-C5F8FFA67920}" srcOrd="2" destOrd="0" parTransId="{900BA4FC-C5DD-47FD-933C-F7D443C8D8C0}" sibTransId="{3ABFB13E-5BF4-4F87-82A0-EEE9AA246BEA}"/>
    <dgm:cxn modelId="{5777F513-EC28-4452-B86D-7506FCEE8A75}" type="presOf" srcId="{A6A72A18-533F-47F3-8717-AED16C8CA3D2}" destId="{67ADAA79-7D91-494F-972D-6B8BA4AE0850}" srcOrd="0" destOrd="0" presId="urn:microsoft.com/office/officeart/2005/8/layout/lProcess1"/>
    <dgm:cxn modelId="{74342189-1481-42E1-8166-7452ABDF11F1}" srcId="{61A159DB-55B8-4A0D-A062-2B3A20DFE319}" destId="{A6A72A18-533F-47F3-8717-AED16C8CA3D2}" srcOrd="1" destOrd="0" parTransId="{0727B7C2-A95C-4828-92FC-3F2969464F4C}" sibTransId="{644A0E4F-B6C0-4EFF-BC85-3A981FCAC50A}"/>
    <dgm:cxn modelId="{6CDCFFE6-CF25-4209-B284-9FDC6B3532B4}" type="presOf" srcId="{644A0E4F-B6C0-4EFF-BC85-3A981FCAC50A}" destId="{1B0FA8C5-6788-4B96-8AC5-943890418D86}" srcOrd="0" destOrd="0" presId="urn:microsoft.com/office/officeart/2005/8/layout/lProcess1"/>
    <dgm:cxn modelId="{C9F7879A-C6F4-43F3-9C13-73461BCBCE00}" srcId="{60CE1A14-AF91-470C-8663-7B766548605C}" destId="{61A159DB-55B8-4A0D-A062-2B3A20DFE319}" srcOrd="0" destOrd="0" parTransId="{079CE74B-0CFB-4BC5-BC92-4EF30DCF2098}" sibTransId="{7EE9BB58-59CE-4862-B5BA-6536BE033E9C}"/>
    <dgm:cxn modelId="{CC8826F6-5293-4A63-ADAA-BBD858B9E206}" srcId="{70D0A68C-FAA3-4243-A9ED-8A8F0F850D14}" destId="{35822E9A-4141-40E6-B277-AE1767F26ED9}" srcOrd="0" destOrd="0" parTransId="{16AD7254-09C7-4394-8AE9-26903A7288A6}" sibTransId="{338A1448-DC3A-4660-A661-44BDB433DED3}"/>
    <dgm:cxn modelId="{B8E94707-9C5F-40D0-825E-C876A1487508}" srcId="{61A159DB-55B8-4A0D-A062-2B3A20DFE319}" destId="{77CAD0FB-DBCE-4E8A-9EEB-BF3A5F37A7DA}" srcOrd="0" destOrd="0" parTransId="{478F78BE-C19C-4A0C-9E69-3E8A3F5C9E90}" sibTransId="{CC1B0C9C-EA91-46DC-A6D1-2071A5BD7853}"/>
    <dgm:cxn modelId="{44420924-04C2-40E3-A505-14B5675ACAB5}" type="presOf" srcId="{77CAD0FB-DBCE-4E8A-9EEB-BF3A5F37A7DA}" destId="{B54F3885-4D97-437F-9300-7EBDEA458BBB}" srcOrd="0" destOrd="0" presId="urn:microsoft.com/office/officeart/2005/8/layout/lProcess1"/>
    <dgm:cxn modelId="{F378CCB3-C6D5-4410-BDEB-F4E9C850FEFF}" type="presOf" srcId="{70D0A68C-FAA3-4243-A9ED-8A8F0F850D14}" destId="{A81E9E24-35FE-475B-B4F4-5E690C2A11CD}" srcOrd="0" destOrd="0" presId="urn:microsoft.com/office/officeart/2005/8/layout/lProcess1"/>
    <dgm:cxn modelId="{E3CA6FDA-907D-4B4E-8AEB-2222028D50EB}" type="presOf" srcId="{3BCC88D5-994D-43D1-A4F4-9C7B7C30A096}" destId="{E1140FF5-8FCB-40B9-9596-EFF3C06B26F7}" srcOrd="0" destOrd="0" presId="urn:microsoft.com/office/officeart/2005/8/layout/lProcess1"/>
    <dgm:cxn modelId="{889BC6AE-69AE-46DE-91D1-270A967D8B7B}" srcId="{60CE1A14-AF91-470C-8663-7B766548605C}" destId="{70D0A68C-FAA3-4243-A9ED-8A8F0F850D14}" srcOrd="1" destOrd="0" parTransId="{AC1A89EC-AA04-4604-BA0D-E1A318505BE7}" sibTransId="{A4BA1F8E-EECB-4070-98BC-9B079074ACFC}"/>
    <dgm:cxn modelId="{20DF611A-317E-4C98-8A1A-18D3B5995583}" srcId="{70D0A68C-FAA3-4243-A9ED-8A8F0F850D14}" destId="{422D933E-5596-45D2-9722-4155EE7311AE}" srcOrd="3" destOrd="0" parTransId="{DF8BFCCD-FC5F-42BC-9958-D06E469B5432}" sibTransId="{E9D4E4A9-BC4C-4D68-9631-EF44DE9959C8}"/>
    <dgm:cxn modelId="{EC9AB94D-4863-4710-A27E-5A20DA2F62FB}" type="presOf" srcId="{60CE1A14-AF91-470C-8663-7B766548605C}" destId="{B3EB271F-BF8B-4380-95E5-58F7401374E7}" srcOrd="0" destOrd="0" presId="urn:microsoft.com/office/officeart/2005/8/layout/lProcess1"/>
    <dgm:cxn modelId="{E4174361-BF01-4F35-A0B0-7C71D223CEBD}" type="presOf" srcId="{909CE1AC-00A1-456C-852D-ACFF645C3E79}" destId="{BE608832-7DFB-433C-8210-D67F19B194FE}" srcOrd="0" destOrd="0" presId="urn:microsoft.com/office/officeart/2005/8/layout/lProcess1"/>
    <dgm:cxn modelId="{0EDB1104-A8CF-4C0B-A8CC-2C66605CDDBC}" srcId="{70D0A68C-FAA3-4243-A9ED-8A8F0F850D14}" destId="{909CE1AC-00A1-456C-852D-ACFF645C3E79}" srcOrd="1" destOrd="0" parTransId="{BF1253F1-B2CC-49BA-A729-2803D504C196}" sibTransId="{D7EC0929-95E6-49CA-9469-595B176D3379}"/>
    <dgm:cxn modelId="{F3108239-6DDB-4CEE-BF91-AD1E346C5E68}" type="presOf" srcId="{16AD7254-09C7-4394-8AE9-26903A7288A6}" destId="{9793B095-25DF-4229-A10D-353389F57A0F}" srcOrd="0" destOrd="0" presId="urn:microsoft.com/office/officeart/2005/8/layout/lProcess1"/>
    <dgm:cxn modelId="{618A6D23-4CAB-4285-9594-102332651F86}" type="presParOf" srcId="{B3EB271F-BF8B-4380-95E5-58F7401374E7}" destId="{C9BB0B86-F4AB-4D81-967F-C27A15131CAD}" srcOrd="0" destOrd="0" presId="urn:microsoft.com/office/officeart/2005/8/layout/lProcess1"/>
    <dgm:cxn modelId="{5C07D77E-E5E3-4A60-A79C-7ABD0979FBFC}" type="presParOf" srcId="{C9BB0B86-F4AB-4D81-967F-C27A15131CAD}" destId="{557C66F5-F5BF-4C80-A94B-981FE67E3CD4}" srcOrd="0" destOrd="0" presId="urn:microsoft.com/office/officeart/2005/8/layout/lProcess1"/>
    <dgm:cxn modelId="{EB91A6E8-FE95-4643-A8EF-4D6D3BB6889A}" type="presParOf" srcId="{C9BB0B86-F4AB-4D81-967F-C27A15131CAD}" destId="{3C62F892-9C68-4735-8198-87628E76DC05}" srcOrd="1" destOrd="0" presId="urn:microsoft.com/office/officeart/2005/8/layout/lProcess1"/>
    <dgm:cxn modelId="{B72409FE-57B9-4FC0-8877-B6C1A09C416B}" type="presParOf" srcId="{C9BB0B86-F4AB-4D81-967F-C27A15131CAD}" destId="{B54F3885-4D97-437F-9300-7EBDEA458BBB}" srcOrd="2" destOrd="0" presId="urn:microsoft.com/office/officeart/2005/8/layout/lProcess1"/>
    <dgm:cxn modelId="{FF8D285F-B1C5-4846-8A8C-120742CB36E0}" type="presParOf" srcId="{C9BB0B86-F4AB-4D81-967F-C27A15131CAD}" destId="{742BEE31-21FF-4446-84EF-19CE24EB9451}" srcOrd="3" destOrd="0" presId="urn:microsoft.com/office/officeart/2005/8/layout/lProcess1"/>
    <dgm:cxn modelId="{D8D3355C-FBD3-4B28-9B41-FD7D9BB9C1E4}" type="presParOf" srcId="{C9BB0B86-F4AB-4D81-967F-C27A15131CAD}" destId="{67ADAA79-7D91-494F-972D-6B8BA4AE0850}" srcOrd="4" destOrd="0" presId="urn:microsoft.com/office/officeart/2005/8/layout/lProcess1"/>
    <dgm:cxn modelId="{BEB6DCBD-4AD4-44EC-8283-01121E9EF513}" type="presParOf" srcId="{C9BB0B86-F4AB-4D81-967F-C27A15131CAD}" destId="{1B0FA8C5-6788-4B96-8AC5-943890418D86}" srcOrd="5" destOrd="0" presId="urn:microsoft.com/office/officeart/2005/8/layout/lProcess1"/>
    <dgm:cxn modelId="{B105CF39-5B59-4764-BD53-27823C4EC00F}" type="presParOf" srcId="{C9BB0B86-F4AB-4D81-967F-C27A15131CAD}" destId="{0316BE39-6E9B-4CF9-A305-8D9558127FEF}" srcOrd="6" destOrd="0" presId="urn:microsoft.com/office/officeart/2005/8/layout/lProcess1"/>
    <dgm:cxn modelId="{BBBDC459-774F-4F8D-9028-2E678CFE7556}" type="presParOf" srcId="{B3EB271F-BF8B-4380-95E5-58F7401374E7}" destId="{AECE665C-0271-45AB-9679-6EAF04F26CDF}" srcOrd="1" destOrd="0" presId="urn:microsoft.com/office/officeart/2005/8/layout/lProcess1"/>
    <dgm:cxn modelId="{617FB265-55B7-4EC8-9F0C-41354EB8E4AD}" type="presParOf" srcId="{B3EB271F-BF8B-4380-95E5-58F7401374E7}" destId="{381732C0-7618-4F13-951A-32F18BB6F78F}" srcOrd="2" destOrd="0" presId="urn:microsoft.com/office/officeart/2005/8/layout/lProcess1"/>
    <dgm:cxn modelId="{1DE17BD1-5310-4CD0-BD3F-F0F8FB6C2B07}" type="presParOf" srcId="{381732C0-7618-4F13-951A-32F18BB6F78F}" destId="{A81E9E24-35FE-475B-B4F4-5E690C2A11CD}" srcOrd="0" destOrd="0" presId="urn:microsoft.com/office/officeart/2005/8/layout/lProcess1"/>
    <dgm:cxn modelId="{28C9BF4D-6870-42D7-97F2-DEB13A2CE7A6}" type="presParOf" srcId="{381732C0-7618-4F13-951A-32F18BB6F78F}" destId="{9793B095-25DF-4229-A10D-353389F57A0F}" srcOrd="1" destOrd="0" presId="urn:microsoft.com/office/officeart/2005/8/layout/lProcess1"/>
    <dgm:cxn modelId="{8781945D-C306-47DC-8CC6-062048297536}" type="presParOf" srcId="{381732C0-7618-4F13-951A-32F18BB6F78F}" destId="{26B23E97-DB35-4E12-A3DD-40D28F9F661E}" srcOrd="2" destOrd="0" presId="urn:microsoft.com/office/officeart/2005/8/layout/lProcess1"/>
    <dgm:cxn modelId="{13987020-6BDD-41E1-9ADF-E530AE3097B9}" type="presParOf" srcId="{381732C0-7618-4F13-951A-32F18BB6F78F}" destId="{C25FDAD6-DE3E-44B6-A4EC-0652113552E8}" srcOrd="3" destOrd="0" presId="urn:microsoft.com/office/officeart/2005/8/layout/lProcess1"/>
    <dgm:cxn modelId="{73A6470A-8F08-40BC-8B6D-1C37B0F1E0DF}" type="presParOf" srcId="{381732C0-7618-4F13-951A-32F18BB6F78F}" destId="{BE608832-7DFB-433C-8210-D67F19B194FE}" srcOrd="4" destOrd="0" presId="urn:microsoft.com/office/officeart/2005/8/layout/lProcess1"/>
    <dgm:cxn modelId="{8D5A2D94-FE31-480F-B930-4F7780760C56}" type="presParOf" srcId="{381732C0-7618-4F13-951A-32F18BB6F78F}" destId="{D7B7C7A5-811E-4F0D-8634-336061DAFE06}" srcOrd="5" destOrd="0" presId="urn:microsoft.com/office/officeart/2005/8/layout/lProcess1"/>
    <dgm:cxn modelId="{1B0D69F2-B50E-4182-8C5A-C58E517CC491}" type="presParOf" srcId="{381732C0-7618-4F13-951A-32F18BB6F78F}" destId="{E1140FF5-8FCB-40B9-9596-EFF3C06B26F7}" srcOrd="6" destOrd="0" presId="urn:microsoft.com/office/officeart/2005/8/layout/lProcess1"/>
    <dgm:cxn modelId="{A178BC5F-1AB5-469F-AC57-0F3CB0096AD9}" type="presParOf" srcId="{381732C0-7618-4F13-951A-32F18BB6F78F}" destId="{D59DABB7-EAE1-496C-A853-A032F247F461}" srcOrd="7" destOrd="0" presId="urn:microsoft.com/office/officeart/2005/8/layout/lProcess1"/>
    <dgm:cxn modelId="{5094F999-369C-4B2E-BBD7-890B4107385F}" type="presParOf" srcId="{381732C0-7618-4F13-951A-32F18BB6F78F}" destId="{6EB5A094-2F0B-420F-A834-999CE78DD6B5}" srcOrd="8"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C43B7D-558F-4E17-84E6-96BC5EAA2AF5}" type="doc">
      <dgm:prSet loTypeId="urn:microsoft.com/office/officeart/2005/8/layout/process5" loCatId="process" qsTypeId="urn:microsoft.com/office/officeart/2005/8/quickstyle/simple3" qsCatId="simple" csTypeId="urn:microsoft.com/office/officeart/2005/8/colors/colorful2" csCatId="colorful" phldr="1"/>
      <dgm:spPr/>
      <dgm:t>
        <a:bodyPr/>
        <a:lstStyle/>
        <a:p>
          <a:endParaRPr lang="ru-RU"/>
        </a:p>
      </dgm:t>
    </dgm:pt>
    <dgm:pt modelId="{75D21913-EA6F-4A23-866C-AF96A5C5CF3D}">
      <dgm:prSet phldrT="[Текст]" custT="1"/>
      <dgm:spPr/>
      <dgm:t>
        <a:bodyPr/>
        <a:lstStyle/>
        <a:p>
          <a:r>
            <a:rPr lang="ru-RU" sz="1600" b="1" dirty="0" smtClean="0">
              <a:latin typeface="Arial" pitchFamily="34" charset="0"/>
              <a:cs typeface="Arial" pitchFamily="34" charset="0"/>
            </a:rPr>
            <a:t>Иностранный товар </a:t>
          </a:r>
          <a:endParaRPr lang="ru-RU" sz="1600" b="1" dirty="0">
            <a:latin typeface="Arial" pitchFamily="34" charset="0"/>
            <a:cs typeface="Arial" pitchFamily="34" charset="0"/>
          </a:endParaRPr>
        </a:p>
      </dgm:t>
    </dgm:pt>
    <dgm:pt modelId="{E52CBCAE-F35B-41F6-B433-A1117C36CBB3}" type="parTrans" cxnId="{0E1B8226-D63E-40FA-B51C-21E086E9967C}">
      <dgm:prSet/>
      <dgm:spPr/>
      <dgm:t>
        <a:bodyPr/>
        <a:lstStyle/>
        <a:p>
          <a:endParaRPr lang="ru-RU" sz="1600" b="1">
            <a:latin typeface="Arial" pitchFamily="34" charset="0"/>
            <a:cs typeface="Arial" pitchFamily="34" charset="0"/>
          </a:endParaRPr>
        </a:p>
      </dgm:t>
    </dgm:pt>
    <dgm:pt modelId="{0E3A0D34-3B8E-4A64-B3DE-8CD8C9525333}" type="sibTrans" cxnId="{0E1B8226-D63E-40FA-B51C-21E086E9967C}">
      <dgm:prSet custT="1"/>
      <dgm:spPr/>
      <dgm:t>
        <a:bodyPr/>
        <a:lstStyle/>
        <a:p>
          <a:endParaRPr lang="ru-RU" sz="1600" b="1">
            <a:latin typeface="Arial" pitchFamily="34" charset="0"/>
            <a:cs typeface="Arial" pitchFamily="34" charset="0"/>
          </a:endParaRPr>
        </a:p>
      </dgm:t>
    </dgm:pt>
    <dgm:pt modelId="{8AA53E96-9F6C-404A-A2DF-6F7E526FA662}">
      <dgm:prSet phldrT="[Текст]" custT="1"/>
      <dgm:spPr/>
      <dgm:t>
        <a:bodyPr/>
        <a:lstStyle/>
        <a:p>
          <a:r>
            <a:rPr lang="ru-RU" sz="1600" b="1" dirty="0" smtClean="0">
              <a:latin typeface="Arial" pitchFamily="34" charset="0"/>
              <a:cs typeface="Arial" pitchFamily="34" charset="0"/>
            </a:rPr>
            <a:t>Ввезен на т</a:t>
          </a:r>
          <a:r>
            <a:rPr lang="en-US" sz="1600" b="1" dirty="0" smtClean="0">
              <a:latin typeface="Arial" pitchFamily="34" charset="0"/>
              <a:cs typeface="Arial" pitchFamily="34" charset="0"/>
            </a:rPr>
            <a:t>/</a:t>
          </a:r>
          <a:r>
            <a:rPr lang="ru-RU" sz="1600" b="1" dirty="0" smtClean="0">
              <a:latin typeface="Arial" pitchFamily="34" charset="0"/>
              <a:cs typeface="Arial" pitchFamily="34" charset="0"/>
            </a:rPr>
            <a:t>т ТС с целью находится и использоваться </a:t>
          </a:r>
          <a:endParaRPr lang="ru-RU" sz="1600" b="1" dirty="0">
            <a:latin typeface="Arial" pitchFamily="34" charset="0"/>
            <a:cs typeface="Arial" pitchFamily="34" charset="0"/>
          </a:endParaRPr>
        </a:p>
      </dgm:t>
    </dgm:pt>
    <dgm:pt modelId="{78AFEB30-684D-411D-8132-313BF2E437F7}" type="parTrans" cxnId="{3573B3A7-A887-4B7C-9506-CE6D992D69E6}">
      <dgm:prSet/>
      <dgm:spPr/>
      <dgm:t>
        <a:bodyPr/>
        <a:lstStyle/>
        <a:p>
          <a:endParaRPr lang="ru-RU" sz="1600" b="1">
            <a:latin typeface="Arial" pitchFamily="34" charset="0"/>
            <a:cs typeface="Arial" pitchFamily="34" charset="0"/>
          </a:endParaRPr>
        </a:p>
      </dgm:t>
    </dgm:pt>
    <dgm:pt modelId="{92175CE8-366C-4AEF-AB54-7691CD795DA2}" type="sibTrans" cxnId="{3573B3A7-A887-4B7C-9506-CE6D992D69E6}">
      <dgm:prSet custT="1"/>
      <dgm:spPr/>
      <dgm:t>
        <a:bodyPr/>
        <a:lstStyle/>
        <a:p>
          <a:endParaRPr lang="ru-RU" sz="1600" b="1">
            <a:latin typeface="Arial" pitchFamily="34" charset="0"/>
            <a:cs typeface="Arial" pitchFamily="34" charset="0"/>
          </a:endParaRPr>
        </a:p>
      </dgm:t>
    </dgm:pt>
    <dgm:pt modelId="{F77A1082-7961-4CC9-AA16-00839250B732}">
      <dgm:prSet phldrT="[Текст]" custT="1"/>
      <dgm:spPr/>
      <dgm:t>
        <a:bodyPr/>
        <a:lstStyle/>
        <a:p>
          <a:r>
            <a:rPr lang="ru-RU" sz="1600" b="1" dirty="0" smtClean="0">
              <a:latin typeface="Arial" pitchFamily="34" charset="0"/>
              <a:cs typeface="Arial" pitchFamily="34" charset="0"/>
            </a:rPr>
            <a:t>предоставляются </a:t>
          </a:r>
        </a:p>
        <a:p>
          <a:r>
            <a:rPr lang="ru-RU" sz="1400" b="1" dirty="0" smtClean="0">
              <a:latin typeface="Arial" pitchFamily="34" charset="0"/>
              <a:cs typeface="Arial" pitchFamily="34" charset="0"/>
            </a:rPr>
            <a:t>ТАРИФНЫЕ ПРЕФЕРЕНЦИИ </a:t>
          </a:r>
        </a:p>
        <a:p>
          <a:r>
            <a:rPr lang="ru-RU" sz="1600" b="1" dirty="0" smtClean="0">
              <a:latin typeface="Arial" pitchFamily="34" charset="0"/>
              <a:cs typeface="Arial" pitchFamily="34" charset="0"/>
            </a:rPr>
            <a:t>и</a:t>
          </a:r>
          <a:r>
            <a:rPr lang="en-US" sz="1600" b="1" dirty="0" smtClean="0">
              <a:latin typeface="Arial" pitchFamily="34" charset="0"/>
              <a:cs typeface="Arial" pitchFamily="34" charset="0"/>
            </a:rPr>
            <a:t>/</a:t>
          </a:r>
          <a:r>
            <a:rPr lang="ru-RU" sz="1600" b="1" dirty="0" smtClean="0">
              <a:latin typeface="Arial" pitchFamily="34" charset="0"/>
              <a:cs typeface="Arial" pitchFamily="34" charset="0"/>
            </a:rPr>
            <a:t>или</a:t>
          </a:r>
        </a:p>
        <a:p>
          <a:r>
            <a:rPr lang="ru-RU" sz="1400" b="1" dirty="0" smtClean="0">
              <a:latin typeface="Arial" pitchFamily="34" charset="0"/>
              <a:cs typeface="Arial" pitchFamily="34" charset="0"/>
            </a:rPr>
            <a:t> ТАРИФНЫЕ ЛЬГОТЫ</a:t>
          </a:r>
          <a:r>
            <a:rPr lang="ru-RU" sz="1600" b="1" dirty="0" smtClean="0">
              <a:latin typeface="Arial" pitchFamily="34" charset="0"/>
              <a:cs typeface="Arial" pitchFamily="34" charset="0"/>
            </a:rPr>
            <a:t>, </a:t>
          </a:r>
        </a:p>
        <a:p>
          <a:r>
            <a:rPr lang="ru-RU" sz="1600" b="1" dirty="0" smtClean="0">
              <a:latin typeface="Arial" pitchFamily="34" charset="0"/>
              <a:cs typeface="Arial" pitchFamily="34" charset="0"/>
            </a:rPr>
            <a:t>запреты и ограничения соблюдены</a:t>
          </a:r>
          <a:endParaRPr lang="ru-RU" sz="1600" b="1" dirty="0">
            <a:latin typeface="Arial" pitchFamily="34" charset="0"/>
            <a:cs typeface="Arial" pitchFamily="34" charset="0"/>
          </a:endParaRPr>
        </a:p>
      </dgm:t>
    </dgm:pt>
    <dgm:pt modelId="{E966CE4A-5A1F-40BF-A220-7CBCFD39AE1E}" type="parTrans" cxnId="{0B4FA745-F907-4A42-B9E4-047554820BDC}">
      <dgm:prSet/>
      <dgm:spPr/>
      <dgm:t>
        <a:bodyPr/>
        <a:lstStyle/>
        <a:p>
          <a:endParaRPr lang="ru-RU" sz="1600" b="1">
            <a:latin typeface="Arial" pitchFamily="34" charset="0"/>
            <a:cs typeface="Arial" pitchFamily="34" charset="0"/>
          </a:endParaRPr>
        </a:p>
      </dgm:t>
    </dgm:pt>
    <dgm:pt modelId="{42BEF56A-B5CE-481A-87E0-EF5C00352B5B}" type="sibTrans" cxnId="{0B4FA745-F907-4A42-B9E4-047554820BDC}">
      <dgm:prSet custT="1"/>
      <dgm:spPr/>
      <dgm:t>
        <a:bodyPr/>
        <a:lstStyle/>
        <a:p>
          <a:endParaRPr lang="ru-RU" sz="1600" b="1">
            <a:latin typeface="Arial" pitchFamily="34" charset="0"/>
            <a:cs typeface="Arial" pitchFamily="34" charset="0"/>
          </a:endParaRPr>
        </a:p>
      </dgm:t>
    </dgm:pt>
    <dgm:pt modelId="{999344DA-87A2-45BD-91D5-199E0A9DC6BD}">
      <dgm:prSet phldrT="[Текст]" custT="1"/>
      <dgm:spPr/>
      <dgm:t>
        <a:bodyPr/>
        <a:lstStyle/>
        <a:p>
          <a:r>
            <a:rPr lang="ru-RU" sz="1600" b="1" dirty="0" smtClean="0">
              <a:latin typeface="Arial" pitchFamily="34" charset="0"/>
              <a:cs typeface="Arial" pitchFamily="34" charset="0"/>
            </a:rPr>
            <a:t>Разрешен</a:t>
          </a:r>
        </a:p>
        <a:p>
          <a:r>
            <a:rPr lang="ru-RU" sz="1600" b="1" dirty="0" smtClean="0">
              <a:latin typeface="Arial" pitchFamily="34" charset="0"/>
              <a:cs typeface="Arial" pitchFamily="34" charset="0"/>
            </a:rPr>
            <a:t>УСЛОВНЫЙ</a:t>
          </a:r>
        </a:p>
        <a:p>
          <a:r>
            <a:rPr lang="ru-RU" sz="1600" b="1" dirty="0" smtClean="0">
              <a:latin typeface="Arial" pitchFamily="34" charset="0"/>
              <a:cs typeface="Arial" pitchFamily="34" charset="0"/>
            </a:rPr>
            <a:t>выпуск</a:t>
          </a:r>
          <a:endParaRPr lang="ru-RU" sz="1600" b="1" dirty="0">
            <a:latin typeface="Arial" pitchFamily="34" charset="0"/>
            <a:cs typeface="Arial" pitchFamily="34" charset="0"/>
          </a:endParaRPr>
        </a:p>
      </dgm:t>
    </dgm:pt>
    <dgm:pt modelId="{BC540D3D-0B5D-4F6D-B5DD-FA23E4C52229}" type="parTrans" cxnId="{4B90A541-7FAA-4939-90A5-A0A200702E1F}">
      <dgm:prSet/>
      <dgm:spPr/>
      <dgm:t>
        <a:bodyPr/>
        <a:lstStyle/>
        <a:p>
          <a:endParaRPr lang="ru-RU" sz="1600" b="1">
            <a:latin typeface="Arial" pitchFamily="34" charset="0"/>
            <a:cs typeface="Arial" pitchFamily="34" charset="0"/>
          </a:endParaRPr>
        </a:p>
      </dgm:t>
    </dgm:pt>
    <dgm:pt modelId="{FBA67C25-997B-474A-A063-74014B2A7A6B}" type="sibTrans" cxnId="{4B90A541-7FAA-4939-90A5-A0A200702E1F}">
      <dgm:prSet custT="1"/>
      <dgm:spPr/>
      <dgm:t>
        <a:bodyPr/>
        <a:lstStyle/>
        <a:p>
          <a:endParaRPr lang="ru-RU" sz="1600" b="1">
            <a:latin typeface="Arial" pitchFamily="34" charset="0"/>
            <a:cs typeface="Arial" pitchFamily="34" charset="0"/>
          </a:endParaRPr>
        </a:p>
      </dgm:t>
    </dgm:pt>
    <dgm:pt modelId="{61080679-0AC3-4310-8FE7-9EFB761CC4EC}">
      <dgm:prSet phldrT="[Текст]" custT="1"/>
      <dgm:spPr/>
      <dgm:t>
        <a:bodyPr/>
        <a:lstStyle/>
        <a:p>
          <a:r>
            <a:rPr lang="ru-RU" sz="1600" b="1" dirty="0" smtClean="0">
              <a:latin typeface="Arial" pitchFamily="34" charset="0"/>
              <a:cs typeface="Arial" pitchFamily="34" charset="0"/>
            </a:rPr>
            <a:t>Товар СОХРАНЯЕТ статус ИНОСТРАННЫЙ, </a:t>
          </a:r>
        </a:p>
        <a:p>
          <a:r>
            <a:rPr lang="ru-RU" sz="1600" b="1" dirty="0" smtClean="0">
              <a:latin typeface="Arial" pitchFamily="34" charset="0"/>
              <a:cs typeface="Arial" pitchFamily="34" charset="0"/>
            </a:rPr>
            <a:t>находится под таможенным контролем</a:t>
          </a:r>
          <a:endParaRPr lang="ru-RU" sz="1600" b="1" dirty="0">
            <a:latin typeface="Arial" pitchFamily="34" charset="0"/>
            <a:cs typeface="Arial" pitchFamily="34" charset="0"/>
          </a:endParaRPr>
        </a:p>
      </dgm:t>
    </dgm:pt>
    <dgm:pt modelId="{BA0598C5-D36D-42B3-B646-1B16A697E2BA}" type="parTrans" cxnId="{461CFB8E-2AEB-4BFD-B952-B143D81D6D3A}">
      <dgm:prSet/>
      <dgm:spPr/>
      <dgm:t>
        <a:bodyPr/>
        <a:lstStyle/>
        <a:p>
          <a:endParaRPr lang="ru-RU" sz="1600" b="1">
            <a:latin typeface="Arial" pitchFamily="34" charset="0"/>
            <a:cs typeface="Arial" pitchFamily="34" charset="0"/>
          </a:endParaRPr>
        </a:p>
      </dgm:t>
    </dgm:pt>
    <dgm:pt modelId="{1532372F-483A-4039-9ED2-E91A17710074}" type="sibTrans" cxnId="{461CFB8E-2AEB-4BFD-B952-B143D81D6D3A}">
      <dgm:prSet/>
      <dgm:spPr/>
      <dgm:t>
        <a:bodyPr/>
        <a:lstStyle/>
        <a:p>
          <a:endParaRPr lang="ru-RU" sz="1600" b="1">
            <a:latin typeface="Arial" pitchFamily="34" charset="0"/>
            <a:cs typeface="Arial" pitchFamily="34" charset="0"/>
          </a:endParaRPr>
        </a:p>
      </dgm:t>
    </dgm:pt>
    <dgm:pt modelId="{17E690A8-355E-454B-A9C5-53836E92591A}">
      <dgm:prSet/>
      <dgm:spPr/>
      <dgm:t>
        <a:bodyPr/>
        <a:lstStyle/>
        <a:p>
          <a:r>
            <a:rPr lang="ru-RU" b="1" dirty="0" smtClean="0">
              <a:latin typeface="Arial" pitchFamily="34" charset="0"/>
              <a:cs typeface="Arial" pitchFamily="34" charset="0"/>
            </a:rPr>
            <a:t>права по  использованию и распоряжению </a:t>
          </a:r>
          <a:r>
            <a:rPr lang="ru-RU" b="1" dirty="0" smtClean="0">
              <a:solidFill>
                <a:schemeClr val="accent3">
                  <a:lumMod val="75000"/>
                </a:schemeClr>
              </a:solidFill>
              <a:latin typeface="Arial" pitchFamily="34" charset="0"/>
              <a:cs typeface="Arial" pitchFamily="34" charset="0"/>
            </a:rPr>
            <a:t>ОГРАНИЧЕНЫ  </a:t>
          </a:r>
          <a:endParaRPr lang="ru-RU" b="1" dirty="0">
            <a:solidFill>
              <a:schemeClr val="accent3">
                <a:lumMod val="75000"/>
              </a:schemeClr>
            </a:solidFill>
            <a:latin typeface="Arial" pitchFamily="34" charset="0"/>
            <a:cs typeface="Arial" pitchFamily="34" charset="0"/>
          </a:endParaRPr>
        </a:p>
      </dgm:t>
    </dgm:pt>
    <dgm:pt modelId="{E3E51E50-4BDD-4738-8644-B0E0234BFA69}" type="parTrans" cxnId="{6471D829-C37C-41C6-87DE-E0162B96EBDA}">
      <dgm:prSet/>
      <dgm:spPr/>
      <dgm:t>
        <a:bodyPr/>
        <a:lstStyle/>
        <a:p>
          <a:endParaRPr lang="ru-RU" b="1">
            <a:latin typeface="Arial" pitchFamily="34" charset="0"/>
            <a:cs typeface="Arial" pitchFamily="34" charset="0"/>
          </a:endParaRPr>
        </a:p>
      </dgm:t>
    </dgm:pt>
    <dgm:pt modelId="{6D94521A-63B7-42B5-B19D-1136EECAE119}" type="sibTrans" cxnId="{6471D829-C37C-41C6-87DE-E0162B96EBDA}">
      <dgm:prSet/>
      <dgm:spPr/>
      <dgm:t>
        <a:bodyPr/>
        <a:lstStyle/>
        <a:p>
          <a:endParaRPr lang="ru-RU" b="1">
            <a:latin typeface="Arial" pitchFamily="34" charset="0"/>
            <a:cs typeface="Arial" pitchFamily="34" charset="0"/>
          </a:endParaRPr>
        </a:p>
      </dgm:t>
    </dgm:pt>
    <dgm:pt modelId="{C720A004-E44F-4FFE-8895-A74FE5DE84D2}" type="pres">
      <dgm:prSet presAssocID="{DDC43B7D-558F-4E17-84E6-96BC5EAA2AF5}" presName="diagram" presStyleCnt="0">
        <dgm:presLayoutVars>
          <dgm:dir/>
          <dgm:resizeHandles val="exact"/>
        </dgm:presLayoutVars>
      </dgm:prSet>
      <dgm:spPr/>
      <dgm:t>
        <a:bodyPr/>
        <a:lstStyle/>
        <a:p>
          <a:endParaRPr lang="ru-RU"/>
        </a:p>
      </dgm:t>
    </dgm:pt>
    <dgm:pt modelId="{BC1ECAF5-A8A6-439D-B17B-66ADDD6B17CF}" type="pres">
      <dgm:prSet presAssocID="{75D21913-EA6F-4A23-866C-AF96A5C5CF3D}" presName="node" presStyleLbl="node1" presStyleIdx="0" presStyleCnt="6">
        <dgm:presLayoutVars>
          <dgm:bulletEnabled val="1"/>
        </dgm:presLayoutVars>
      </dgm:prSet>
      <dgm:spPr/>
      <dgm:t>
        <a:bodyPr/>
        <a:lstStyle/>
        <a:p>
          <a:endParaRPr lang="ru-RU"/>
        </a:p>
      </dgm:t>
    </dgm:pt>
    <dgm:pt modelId="{5D07C340-CBD6-42C9-B492-1A6D72252547}" type="pres">
      <dgm:prSet presAssocID="{0E3A0D34-3B8E-4A64-B3DE-8CD8C9525333}" presName="sibTrans" presStyleLbl="sibTrans2D1" presStyleIdx="0" presStyleCnt="5"/>
      <dgm:spPr/>
      <dgm:t>
        <a:bodyPr/>
        <a:lstStyle/>
        <a:p>
          <a:endParaRPr lang="ru-RU"/>
        </a:p>
      </dgm:t>
    </dgm:pt>
    <dgm:pt modelId="{388EC275-B21F-4F07-B0A4-AB90ED89C119}" type="pres">
      <dgm:prSet presAssocID="{0E3A0D34-3B8E-4A64-B3DE-8CD8C9525333}" presName="connectorText" presStyleLbl="sibTrans2D1" presStyleIdx="0" presStyleCnt="5"/>
      <dgm:spPr/>
      <dgm:t>
        <a:bodyPr/>
        <a:lstStyle/>
        <a:p>
          <a:endParaRPr lang="ru-RU"/>
        </a:p>
      </dgm:t>
    </dgm:pt>
    <dgm:pt modelId="{C49FE27A-CC4F-4D50-ACFE-2B9868310773}" type="pres">
      <dgm:prSet presAssocID="{8AA53E96-9F6C-404A-A2DF-6F7E526FA662}" presName="node" presStyleLbl="node1" presStyleIdx="1" presStyleCnt="6">
        <dgm:presLayoutVars>
          <dgm:bulletEnabled val="1"/>
        </dgm:presLayoutVars>
      </dgm:prSet>
      <dgm:spPr/>
      <dgm:t>
        <a:bodyPr/>
        <a:lstStyle/>
        <a:p>
          <a:endParaRPr lang="ru-RU"/>
        </a:p>
      </dgm:t>
    </dgm:pt>
    <dgm:pt modelId="{F76500FC-3075-4C8C-BCAB-08EBBB069B50}" type="pres">
      <dgm:prSet presAssocID="{92175CE8-366C-4AEF-AB54-7691CD795DA2}" presName="sibTrans" presStyleLbl="sibTrans2D1" presStyleIdx="1" presStyleCnt="5"/>
      <dgm:spPr/>
      <dgm:t>
        <a:bodyPr/>
        <a:lstStyle/>
        <a:p>
          <a:endParaRPr lang="ru-RU"/>
        </a:p>
      </dgm:t>
    </dgm:pt>
    <dgm:pt modelId="{F0B6AB8A-E973-404B-B2CC-57DD9F8EEF58}" type="pres">
      <dgm:prSet presAssocID="{92175CE8-366C-4AEF-AB54-7691CD795DA2}" presName="connectorText" presStyleLbl="sibTrans2D1" presStyleIdx="1" presStyleCnt="5"/>
      <dgm:spPr/>
      <dgm:t>
        <a:bodyPr/>
        <a:lstStyle/>
        <a:p>
          <a:endParaRPr lang="ru-RU"/>
        </a:p>
      </dgm:t>
    </dgm:pt>
    <dgm:pt modelId="{6E3C7BC7-5AC3-482D-9031-C09103C14A4A}" type="pres">
      <dgm:prSet presAssocID="{F77A1082-7961-4CC9-AA16-00839250B732}" presName="node" presStyleLbl="node1" presStyleIdx="2" presStyleCnt="6" custScaleY="169042">
        <dgm:presLayoutVars>
          <dgm:bulletEnabled val="1"/>
        </dgm:presLayoutVars>
      </dgm:prSet>
      <dgm:spPr/>
      <dgm:t>
        <a:bodyPr/>
        <a:lstStyle/>
        <a:p>
          <a:endParaRPr lang="ru-RU"/>
        </a:p>
      </dgm:t>
    </dgm:pt>
    <dgm:pt modelId="{E548A2E6-1EF6-4342-997F-782AA91684D2}" type="pres">
      <dgm:prSet presAssocID="{42BEF56A-B5CE-481A-87E0-EF5C00352B5B}" presName="sibTrans" presStyleLbl="sibTrans2D1" presStyleIdx="2" presStyleCnt="5"/>
      <dgm:spPr/>
      <dgm:t>
        <a:bodyPr/>
        <a:lstStyle/>
        <a:p>
          <a:endParaRPr lang="ru-RU"/>
        </a:p>
      </dgm:t>
    </dgm:pt>
    <dgm:pt modelId="{52B12A94-43A0-456A-8C3A-00CA426C8262}" type="pres">
      <dgm:prSet presAssocID="{42BEF56A-B5CE-481A-87E0-EF5C00352B5B}" presName="connectorText" presStyleLbl="sibTrans2D1" presStyleIdx="2" presStyleCnt="5"/>
      <dgm:spPr/>
      <dgm:t>
        <a:bodyPr/>
        <a:lstStyle/>
        <a:p>
          <a:endParaRPr lang="ru-RU"/>
        </a:p>
      </dgm:t>
    </dgm:pt>
    <dgm:pt modelId="{31A881AE-C213-4429-98FE-35E9CCD0CE44}" type="pres">
      <dgm:prSet presAssocID="{999344DA-87A2-45BD-91D5-199E0A9DC6BD}" presName="node" presStyleLbl="node1" presStyleIdx="3" presStyleCnt="6">
        <dgm:presLayoutVars>
          <dgm:bulletEnabled val="1"/>
        </dgm:presLayoutVars>
      </dgm:prSet>
      <dgm:spPr/>
      <dgm:t>
        <a:bodyPr/>
        <a:lstStyle/>
        <a:p>
          <a:endParaRPr lang="ru-RU"/>
        </a:p>
      </dgm:t>
    </dgm:pt>
    <dgm:pt modelId="{4F4F6F74-1436-4641-9C58-189C01081BE1}" type="pres">
      <dgm:prSet presAssocID="{FBA67C25-997B-474A-A063-74014B2A7A6B}" presName="sibTrans" presStyleLbl="sibTrans2D1" presStyleIdx="3" presStyleCnt="5"/>
      <dgm:spPr/>
      <dgm:t>
        <a:bodyPr/>
        <a:lstStyle/>
        <a:p>
          <a:endParaRPr lang="ru-RU"/>
        </a:p>
      </dgm:t>
    </dgm:pt>
    <dgm:pt modelId="{0FAA7106-9D63-48DA-861F-3B62347803C0}" type="pres">
      <dgm:prSet presAssocID="{FBA67C25-997B-474A-A063-74014B2A7A6B}" presName="connectorText" presStyleLbl="sibTrans2D1" presStyleIdx="3" presStyleCnt="5"/>
      <dgm:spPr/>
      <dgm:t>
        <a:bodyPr/>
        <a:lstStyle/>
        <a:p>
          <a:endParaRPr lang="ru-RU"/>
        </a:p>
      </dgm:t>
    </dgm:pt>
    <dgm:pt modelId="{5FEEE0BA-B119-4F51-92D4-769521C2F770}" type="pres">
      <dgm:prSet presAssocID="{61080679-0AC3-4310-8FE7-9EFB761CC4EC}" presName="node" presStyleLbl="node1" presStyleIdx="4" presStyleCnt="6" custScaleY="135125">
        <dgm:presLayoutVars>
          <dgm:bulletEnabled val="1"/>
        </dgm:presLayoutVars>
      </dgm:prSet>
      <dgm:spPr/>
      <dgm:t>
        <a:bodyPr/>
        <a:lstStyle/>
        <a:p>
          <a:endParaRPr lang="ru-RU"/>
        </a:p>
      </dgm:t>
    </dgm:pt>
    <dgm:pt modelId="{BAC0B9F2-C95D-4B2D-BADF-0EA54769E669}" type="pres">
      <dgm:prSet presAssocID="{1532372F-483A-4039-9ED2-E91A17710074}" presName="sibTrans" presStyleLbl="sibTrans2D1" presStyleIdx="4" presStyleCnt="5"/>
      <dgm:spPr/>
      <dgm:t>
        <a:bodyPr/>
        <a:lstStyle/>
        <a:p>
          <a:endParaRPr lang="ru-RU"/>
        </a:p>
      </dgm:t>
    </dgm:pt>
    <dgm:pt modelId="{25F88803-C132-4201-86F5-0EC58D8DBDF7}" type="pres">
      <dgm:prSet presAssocID="{1532372F-483A-4039-9ED2-E91A17710074}" presName="connectorText" presStyleLbl="sibTrans2D1" presStyleIdx="4" presStyleCnt="5"/>
      <dgm:spPr/>
      <dgm:t>
        <a:bodyPr/>
        <a:lstStyle/>
        <a:p>
          <a:endParaRPr lang="ru-RU"/>
        </a:p>
      </dgm:t>
    </dgm:pt>
    <dgm:pt modelId="{6A188147-8B90-4F91-AEF8-D051C36B69B7}" type="pres">
      <dgm:prSet presAssocID="{17E690A8-355E-454B-A9C5-53836E92591A}" presName="node" presStyleLbl="node1" presStyleIdx="5" presStyleCnt="6">
        <dgm:presLayoutVars>
          <dgm:bulletEnabled val="1"/>
        </dgm:presLayoutVars>
      </dgm:prSet>
      <dgm:spPr/>
      <dgm:t>
        <a:bodyPr/>
        <a:lstStyle/>
        <a:p>
          <a:endParaRPr lang="ru-RU"/>
        </a:p>
      </dgm:t>
    </dgm:pt>
  </dgm:ptLst>
  <dgm:cxnLst>
    <dgm:cxn modelId="{F12C4C5A-E24D-4490-8F19-DD81143F81BA}" type="presOf" srcId="{17E690A8-355E-454B-A9C5-53836E92591A}" destId="{6A188147-8B90-4F91-AEF8-D051C36B69B7}" srcOrd="0" destOrd="0" presId="urn:microsoft.com/office/officeart/2005/8/layout/process5"/>
    <dgm:cxn modelId="{C4BFADE7-7FF2-4067-99B1-5BD8C4C039CD}" type="presOf" srcId="{92175CE8-366C-4AEF-AB54-7691CD795DA2}" destId="{F0B6AB8A-E973-404B-B2CC-57DD9F8EEF58}" srcOrd="1" destOrd="0" presId="urn:microsoft.com/office/officeart/2005/8/layout/process5"/>
    <dgm:cxn modelId="{4043EEED-CD8D-4E97-B0C9-9539F6EA888B}" type="presOf" srcId="{1532372F-483A-4039-9ED2-E91A17710074}" destId="{25F88803-C132-4201-86F5-0EC58D8DBDF7}" srcOrd="1" destOrd="0" presId="urn:microsoft.com/office/officeart/2005/8/layout/process5"/>
    <dgm:cxn modelId="{461CFB8E-2AEB-4BFD-B952-B143D81D6D3A}" srcId="{DDC43B7D-558F-4E17-84E6-96BC5EAA2AF5}" destId="{61080679-0AC3-4310-8FE7-9EFB761CC4EC}" srcOrd="4" destOrd="0" parTransId="{BA0598C5-D36D-42B3-B646-1B16A697E2BA}" sibTransId="{1532372F-483A-4039-9ED2-E91A17710074}"/>
    <dgm:cxn modelId="{6471D829-C37C-41C6-87DE-E0162B96EBDA}" srcId="{DDC43B7D-558F-4E17-84E6-96BC5EAA2AF5}" destId="{17E690A8-355E-454B-A9C5-53836E92591A}" srcOrd="5" destOrd="0" parTransId="{E3E51E50-4BDD-4738-8644-B0E0234BFA69}" sibTransId="{6D94521A-63B7-42B5-B19D-1136EECAE119}"/>
    <dgm:cxn modelId="{4B90A541-7FAA-4939-90A5-A0A200702E1F}" srcId="{DDC43B7D-558F-4E17-84E6-96BC5EAA2AF5}" destId="{999344DA-87A2-45BD-91D5-199E0A9DC6BD}" srcOrd="3" destOrd="0" parTransId="{BC540D3D-0B5D-4F6D-B5DD-FA23E4C52229}" sibTransId="{FBA67C25-997B-474A-A063-74014B2A7A6B}"/>
    <dgm:cxn modelId="{EAA5F9F2-ED38-45A2-9350-E3900FEBCB9F}" type="presOf" srcId="{999344DA-87A2-45BD-91D5-199E0A9DC6BD}" destId="{31A881AE-C213-4429-98FE-35E9CCD0CE44}" srcOrd="0" destOrd="0" presId="urn:microsoft.com/office/officeart/2005/8/layout/process5"/>
    <dgm:cxn modelId="{0B4FA745-F907-4A42-B9E4-047554820BDC}" srcId="{DDC43B7D-558F-4E17-84E6-96BC5EAA2AF5}" destId="{F77A1082-7961-4CC9-AA16-00839250B732}" srcOrd="2" destOrd="0" parTransId="{E966CE4A-5A1F-40BF-A220-7CBCFD39AE1E}" sibTransId="{42BEF56A-B5CE-481A-87E0-EF5C00352B5B}"/>
    <dgm:cxn modelId="{B93A6B95-F7D9-4982-B4BA-60F2AF53A750}" type="presOf" srcId="{92175CE8-366C-4AEF-AB54-7691CD795DA2}" destId="{F76500FC-3075-4C8C-BCAB-08EBBB069B50}" srcOrd="0" destOrd="0" presId="urn:microsoft.com/office/officeart/2005/8/layout/process5"/>
    <dgm:cxn modelId="{821A94AB-B2D1-4331-90C1-C400C3173624}" type="presOf" srcId="{FBA67C25-997B-474A-A063-74014B2A7A6B}" destId="{4F4F6F74-1436-4641-9C58-189C01081BE1}" srcOrd="0" destOrd="0" presId="urn:microsoft.com/office/officeart/2005/8/layout/process5"/>
    <dgm:cxn modelId="{8DECF88A-179E-4DA9-B9C5-706929F4652C}" type="presOf" srcId="{75D21913-EA6F-4A23-866C-AF96A5C5CF3D}" destId="{BC1ECAF5-A8A6-439D-B17B-66ADDD6B17CF}" srcOrd="0" destOrd="0" presId="urn:microsoft.com/office/officeart/2005/8/layout/process5"/>
    <dgm:cxn modelId="{89181D11-93E0-4056-9BE4-7DCD1EC83D08}" type="presOf" srcId="{42BEF56A-B5CE-481A-87E0-EF5C00352B5B}" destId="{52B12A94-43A0-456A-8C3A-00CA426C8262}" srcOrd="1" destOrd="0" presId="urn:microsoft.com/office/officeart/2005/8/layout/process5"/>
    <dgm:cxn modelId="{89C6276E-B1F9-4F5E-B9B6-C7B09CD29ED4}" type="presOf" srcId="{1532372F-483A-4039-9ED2-E91A17710074}" destId="{BAC0B9F2-C95D-4B2D-BADF-0EA54769E669}" srcOrd="0" destOrd="0" presId="urn:microsoft.com/office/officeart/2005/8/layout/process5"/>
    <dgm:cxn modelId="{9FF34E75-D5DA-4684-A0B5-DBDAB303333A}" type="presOf" srcId="{DDC43B7D-558F-4E17-84E6-96BC5EAA2AF5}" destId="{C720A004-E44F-4FFE-8895-A74FE5DE84D2}" srcOrd="0" destOrd="0" presId="urn:microsoft.com/office/officeart/2005/8/layout/process5"/>
    <dgm:cxn modelId="{8E4233C8-06AA-4CDC-AD63-D0D380CB7488}" type="presOf" srcId="{F77A1082-7961-4CC9-AA16-00839250B732}" destId="{6E3C7BC7-5AC3-482D-9031-C09103C14A4A}" srcOrd="0" destOrd="0" presId="urn:microsoft.com/office/officeart/2005/8/layout/process5"/>
    <dgm:cxn modelId="{8A121241-AF98-4C67-BBF9-2055ECD87F59}" type="presOf" srcId="{61080679-0AC3-4310-8FE7-9EFB761CC4EC}" destId="{5FEEE0BA-B119-4F51-92D4-769521C2F770}" srcOrd="0" destOrd="0" presId="urn:microsoft.com/office/officeart/2005/8/layout/process5"/>
    <dgm:cxn modelId="{F1784C3D-3281-4CBE-BD2A-B1215D1C7EDC}" type="presOf" srcId="{0E3A0D34-3B8E-4A64-B3DE-8CD8C9525333}" destId="{5D07C340-CBD6-42C9-B492-1A6D72252547}" srcOrd="0" destOrd="0" presId="urn:microsoft.com/office/officeart/2005/8/layout/process5"/>
    <dgm:cxn modelId="{FA9551D3-A538-4464-8A73-51BC513A3BC4}" type="presOf" srcId="{8AA53E96-9F6C-404A-A2DF-6F7E526FA662}" destId="{C49FE27A-CC4F-4D50-ACFE-2B9868310773}" srcOrd="0" destOrd="0" presId="urn:microsoft.com/office/officeart/2005/8/layout/process5"/>
    <dgm:cxn modelId="{3573B3A7-A887-4B7C-9506-CE6D992D69E6}" srcId="{DDC43B7D-558F-4E17-84E6-96BC5EAA2AF5}" destId="{8AA53E96-9F6C-404A-A2DF-6F7E526FA662}" srcOrd="1" destOrd="0" parTransId="{78AFEB30-684D-411D-8132-313BF2E437F7}" sibTransId="{92175CE8-366C-4AEF-AB54-7691CD795DA2}"/>
    <dgm:cxn modelId="{72C176CA-0AF7-4EC0-BBF3-DB2984FFAB05}" type="presOf" srcId="{0E3A0D34-3B8E-4A64-B3DE-8CD8C9525333}" destId="{388EC275-B21F-4F07-B0A4-AB90ED89C119}" srcOrd="1" destOrd="0" presId="urn:microsoft.com/office/officeart/2005/8/layout/process5"/>
    <dgm:cxn modelId="{81C273B4-E377-4441-AE34-BADBF13644BD}" type="presOf" srcId="{42BEF56A-B5CE-481A-87E0-EF5C00352B5B}" destId="{E548A2E6-1EF6-4342-997F-782AA91684D2}" srcOrd="0" destOrd="0" presId="urn:microsoft.com/office/officeart/2005/8/layout/process5"/>
    <dgm:cxn modelId="{0E1B8226-D63E-40FA-B51C-21E086E9967C}" srcId="{DDC43B7D-558F-4E17-84E6-96BC5EAA2AF5}" destId="{75D21913-EA6F-4A23-866C-AF96A5C5CF3D}" srcOrd="0" destOrd="0" parTransId="{E52CBCAE-F35B-41F6-B433-A1117C36CBB3}" sibTransId="{0E3A0D34-3B8E-4A64-B3DE-8CD8C9525333}"/>
    <dgm:cxn modelId="{49E6D5BB-6053-4B27-A428-0F81E4E994DE}" type="presOf" srcId="{FBA67C25-997B-474A-A063-74014B2A7A6B}" destId="{0FAA7106-9D63-48DA-861F-3B62347803C0}" srcOrd="1" destOrd="0" presId="urn:microsoft.com/office/officeart/2005/8/layout/process5"/>
    <dgm:cxn modelId="{264995BB-44B4-4D95-B06D-F337E131E11B}" type="presParOf" srcId="{C720A004-E44F-4FFE-8895-A74FE5DE84D2}" destId="{BC1ECAF5-A8A6-439D-B17B-66ADDD6B17CF}" srcOrd="0" destOrd="0" presId="urn:microsoft.com/office/officeart/2005/8/layout/process5"/>
    <dgm:cxn modelId="{BBECEE73-EF63-44FF-B579-723C98EC846E}" type="presParOf" srcId="{C720A004-E44F-4FFE-8895-A74FE5DE84D2}" destId="{5D07C340-CBD6-42C9-B492-1A6D72252547}" srcOrd="1" destOrd="0" presId="urn:microsoft.com/office/officeart/2005/8/layout/process5"/>
    <dgm:cxn modelId="{AA7A1895-932B-4B6C-8A61-6FF2F35F61C7}" type="presParOf" srcId="{5D07C340-CBD6-42C9-B492-1A6D72252547}" destId="{388EC275-B21F-4F07-B0A4-AB90ED89C119}" srcOrd="0" destOrd="0" presId="urn:microsoft.com/office/officeart/2005/8/layout/process5"/>
    <dgm:cxn modelId="{0A575B1C-F8E4-46B9-B9B6-EE80CAF6ADCD}" type="presParOf" srcId="{C720A004-E44F-4FFE-8895-A74FE5DE84D2}" destId="{C49FE27A-CC4F-4D50-ACFE-2B9868310773}" srcOrd="2" destOrd="0" presId="urn:microsoft.com/office/officeart/2005/8/layout/process5"/>
    <dgm:cxn modelId="{40D15B37-03C2-4306-A6F6-40E61D7F6A57}" type="presParOf" srcId="{C720A004-E44F-4FFE-8895-A74FE5DE84D2}" destId="{F76500FC-3075-4C8C-BCAB-08EBBB069B50}" srcOrd="3" destOrd="0" presId="urn:microsoft.com/office/officeart/2005/8/layout/process5"/>
    <dgm:cxn modelId="{569CEE57-55E3-48F2-ABB9-98E3413CDA97}" type="presParOf" srcId="{F76500FC-3075-4C8C-BCAB-08EBBB069B50}" destId="{F0B6AB8A-E973-404B-B2CC-57DD9F8EEF58}" srcOrd="0" destOrd="0" presId="urn:microsoft.com/office/officeart/2005/8/layout/process5"/>
    <dgm:cxn modelId="{07CE65ED-9855-45B8-B358-C1943A18AAC6}" type="presParOf" srcId="{C720A004-E44F-4FFE-8895-A74FE5DE84D2}" destId="{6E3C7BC7-5AC3-482D-9031-C09103C14A4A}" srcOrd="4" destOrd="0" presId="urn:microsoft.com/office/officeart/2005/8/layout/process5"/>
    <dgm:cxn modelId="{1B2743E3-95BC-498B-8F82-8ACA5399CE6B}" type="presParOf" srcId="{C720A004-E44F-4FFE-8895-A74FE5DE84D2}" destId="{E548A2E6-1EF6-4342-997F-782AA91684D2}" srcOrd="5" destOrd="0" presId="urn:microsoft.com/office/officeart/2005/8/layout/process5"/>
    <dgm:cxn modelId="{934D30AA-9EB5-4EF0-9182-05773A601EA1}" type="presParOf" srcId="{E548A2E6-1EF6-4342-997F-782AA91684D2}" destId="{52B12A94-43A0-456A-8C3A-00CA426C8262}" srcOrd="0" destOrd="0" presId="urn:microsoft.com/office/officeart/2005/8/layout/process5"/>
    <dgm:cxn modelId="{C1120582-BA51-4B55-849E-99D763F0875A}" type="presParOf" srcId="{C720A004-E44F-4FFE-8895-A74FE5DE84D2}" destId="{31A881AE-C213-4429-98FE-35E9CCD0CE44}" srcOrd="6" destOrd="0" presId="urn:microsoft.com/office/officeart/2005/8/layout/process5"/>
    <dgm:cxn modelId="{20EC64BF-0E78-472D-B4D8-5F90EE98E4AE}" type="presParOf" srcId="{C720A004-E44F-4FFE-8895-A74FE5DE84D2}" destId="{4F4F6F74-1436-4641-9C58-189C01081BE1}" srcOrd="7" destOrd="0" presId="urn:microsoft.com/office/officeart/2005/8/layout/process5"/>
    <dgm:cxn modelId="{C9C6AB90-7911-4891-9F0F-6D8223EE8217}" type="presParOf" srcId="{4F4F6F74-1436-4641-9C58-189C01081BE1}" destId="{0FAA7106-9D63-48DA-861F-3B62347803C0}" srcOrd="0" destOrd="0" presId="urn:microsoft.com/office/officeart/2005/8/layout/process5"/>
    <dgm:cxn modelId="{36D8C5BD-12AA-41EA-8D2F-A8C20CF53052}" type="presParOf" srcId="{C720A004-E44F-4FFE-8895-A74FE5DE84D2}" destId="{5FEEE0BA-B119-4F51-92D4-769521C2F770}" srcOrd="8" destOrd="0" presId="urn:microsoft.com/office/officeart/2005/8/layout/process5"/>
    <dgm:cxn modelId="{E1F84E7D-03FB-4B11-AFA4-CDCD451F70B7}" type="presParOf" srcId="{C720A004-E44F-4FFE-8895-A74FE5DE84D2}" destId="{BAC0B9F2-C95D-4B2D-BADF-0EA54769E669}" srcOrd="9" destOrd="0" presId="urn:microsoft.com/office/officeart/2005/8/layout/process5"/>
    <dgm:cxn modelId="{DE449D06-79BA-473A-AD7C-F256689A413F}" type="presParOf" srcId="{BAC0B9F2-C95D-4B2D-BADF-0EA54769E669}" destId="{25F88803-C132-4201-86F5-0EC58D8DBDF7}" srcOrd="0" destOrd="0" presId="urn:microsoft.com/office/officeart/2005/8/layout/process5"/>
    <dgm:cxn modelId="{8B1EE3D9-C534-42B3-B726-96D00D3E7896}" type="presParOf" srcId="{C720A004-E44F-4FFE-8895-A74FE5DE84D2}" destId="{6A188147-8B90-4F91-AEF8-D051C36B69B7}"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419ACCD-8A94-40E7-88E5-A1F167DC72B7}" type="doc">
      <dgm:prSet loTypeId="urn:microsoft.com/office/officeart/2005/8/layout/vList4#1" loCatId="list" qsTypeId="urn:microsoft.com/office/officeart/2005/8/quickstyle/simple1" qsCatId="simple" csTypeId="urn:microsoft.com/office/officeart/2005/8/colors/accent2_1" csCatId="accent2" phldr="1"/>
      <dgm:spPr/>
      <dgm:t>
        <a:bodyPr/>
        <a:lstStyle/>
        <a:p>
          <a:endParaRPr lang="ru-RU"/>
        </a:p>
      </dgm:t>
    </dgm:pt>
    <dgm:pt modelId="{8F6FF381-4BD5-4FE0-831B-9EE1A7E8CA20}">
      <dgm:prSet phldrT="[Текст]" custT="1"/>
      <dgm:spPr/>
      <dgm:t>
        <a:bodyPr anchor="t"/>
        <a:lstStyle/>
        <a:p>
          <a:pPr marL="1441450" indent="0"/>
          <a:endParaRPr lang="ru-RU" sz="2000" b="1" dirty="0" smtClean="0">
            <a:solidFill>
              <a:schemeClr val="accent2">
                <a:lumMod val="50000"/>
              </a:schemeClr>
            </a:solidFill>
            <a:latin typeface="Arial" pitchFamily="34" charset="0"/>
            <a:cs typeface="Arial" pitchFamily="34" charset="0"/>
          </a:endParaRPr>
        </a:p>
        <a:p>
          <a:pPr marL="1160463" indent="0"/>
          <a:r>
            <a:rPr lang="ru-RU" sz="1800" b="1" dirty="0" smtClean="0">
              <a:solidFill>
                <a:srgbClr val="000066"/>
              </a:solidFill>
              <a:latin typeface="Arial" pitchFamily="34" charset="0"/>
              <a:ea typeface="+mn-ea"/>
              <a:cs typeface="Arial" pitchFamily="34" charset="0"/>
            </a:rPr>
            <a:t>таможенная процедура, при которой </a:t>
          </a:r>
        </a:p>
        <a:p>
          <a:pPr marL="1160463" indent="0"/>
          <a:r>
            <a:rPr lang="ru-RU" sz="1800" b="1" dirty="0" smtClean="0">
              <a:solidFill>
                <a:srgbClr val="000066"/>
              </a:solidFill>
              <a:latin typeface="Arial" pitchFamily="34" charset="0"/>
              <a:ea typeface="+mn-ea"/>
              <a:cs typeface="Arial" pitchFamily="34" charset="0"/>
            </a:rPr>
            <a:t>товары реализуются </a:t>
          </a:r>
        </a:p>
        <a:p>
          <a:pPr marL="1160463" indent="0"/>
          <a:r>
            <a:rPr lang="ru-RU" sz="1800" b="1" dirty="0" smtClean="0">
              <a:solidFill>
                <a:srgbClr val="000066"/>
              </a:solidFill>
              <a:latin typeface="Arial" pitchFamily="34" charset="0"/>
              <a:ea typeface="+mn-ea"/>
              <a:cs typeface="Arial" pitchFamily="34" charset="0"/>
            </a:rPr>
            <a:t>в розницу </a:t>
          </a:r>
        </a:p>
        <a:p>
          <a:pPr marL="1160463" indent="0"/>
          <a:r>
            <a:rPr lang="ru-RU" sz="1800" b="1" dirty="0" smtClean="0">
              <a:solidFill>
                <a:srgbClr val="000066"/>
              </a:solidFill>
              <a:latin typeface="Arial" pitchFamily="34" charset="0"/>
              <a:ea typeface="+mn-ea"/>
              <a:cs typeface="Arial" pitchFamily="34" charset="0"/>
            </a:rPr>
            <a:t>в магазинах беспошлинной торговли </a:t>
          </a:r>
          <a:endParaRPr lang="ru-RU" sz="1800" b="1" dirty="0" smtClean="0">
            <a:solidFill>
              <a:srgbClr val="000066"/>
            </a:solidFill>
            <a:latin typeface="Arial" pitchFamily="34" charset="0"/>
            <a:cs typeface="Arial" pitchFamily="34" charset="0"/>
          </a:endParaRPr>
        </a:p>
      </dgm:t>
    </dgm:pt>
    <dgm:pt modelId="{E99D3901-9B2E-42D9-88BD-F7EB966F80E6}" type="parTrans" cxnId="{4EB013FD-1BE6-47B6-B5BA-3FE1065352C4}">
      <dgm:prSet/>
      <dgm:spPr/>
      <dgm:t>
        <a:bodyPr/>
        <a:lstStyle/>
        <a:p>
          <a:endParaRPr lang="ru-RU">
            <a:latin typeface="Arial" pitchFamily="34" charset="0"/>
            <a:cs typeface="Arial" pitchFamily="34" charset="0"/>
          </a:endParaRPr>
        </a:p>
      </dgm:t>
    </dgm:pt>
    <dgm:pt modelId="{39B07A3A-FD8D-4785-8F13-E7110C0848BE}" type="sibTrans" cxnId="{4EB013FD-1BE6-47B6-B5BA-3FE1065352C4}">
      <dgm:prSet/>
      <dgm:spPr/>
      <dgm:t>
        <a:bodyPr/>
        <a:lstStyle/>
        <a:p>
          <a:endParaRPr lang="ru-RU">
            <a:latin typeface="Arial" pitchFamily="34" charset="0"/>
            <a:cs typeface="Arial" pitchFamily="34" charset="0"/>
          </a:endParaRPr>
        </a:p>
      </dgm:t>
    </dgm:pt>
    <dgm:pt modelId="{7B9EE6D7-F45D-4AEE-8C1B-97057E9FA3C9}" type="pres">
      <dgm:prSet presAssocID="{A419ACCD-8A94-40E7-88E5-A1F167DC72B7}" presName="linear" presStyleCnt="0">
        <dgm:presLayoutVars>
          <dgm:dir/>
          <dgm:resizeHandles val="exact"/>
        </dgm:presLayoutVars>
      </dgm:prSet>
      <dgm:spPr/>
      <dgm:t>
        <a:bodyPr/>
        <a:lstStyle/>
        <a:p>
          <a:endParaRPr lang="ru-RU"/>
        </a:p>
      </dgm:t>
    </dgm:pt>
    <dgm:pt modelId="{8CD05B4C-2930-4A5C-920C-87D5A72E3D42}" type="pres">
      <dgm:prSet presAssocID="{8F6FF381-4BD5-4FE0-831B-9EE1A7E8CA20}" presName="comp" presStyleCnt="0"/>
      <dgm:spPr/>
    </dgm:pt>
    <dgm:pt modelId="{7CBA4A18-A5D0-4E86-9A78-E97B90A8282C}" type="pres">
      <dgm:prSet presAssocID="{8F6FF381-4BD5-4FE0-831B-9EE1A7E8CA20}" presName="box" presStyleLbl="node1" presStyleIdx="0" presStyleCnt="1" custScaleX="97977" custScaleY="92527" custLinFactNeighborX="-153" custLinFactNeighborY="6304"/>
      <dgm:spPr/>
      <dgm:t>
        <a:bodyPr/>
        <a:lstStyle/>
        <a:p>
          <a:endParaRPr lang="ru-RU"/>
        </a:p>
      </dgm:t>
    </dgm:pt>
    <dgm:pt modelId="{6E639194-6550-4FA0-9FBF-F5FE6CCC67F4}" type="pres">
      <dgm:prSet presAssocID="{8F6FF381-4BD5-4FE0-831B-9EE1A7E8CA20}" presName="img" presStyleLbl="fgImgPlace1" presStyleIdx="0" presStyleCnt="1" custScaleX="171688" custScaleY="51999" custLinFactNeighborX="4485" custLinFactNeighborY="-28449"/>
      <dgm:spPr>
        <a:blipFill rotWithShape="0">
          <a:blip xmlns:r="http://schemas.openxmlformats.org/officeDocument/2006/relationships" r:embed="rId1"/>
          <a:stretch>
            <a:fillRect/>
          </a:stretch>
        </a:blipFill>
      </dgm:spPr>
      <dgm:t>
        <a:bodyPr/>
        <a:lstStyle/>
        <a:p>
          <a:endParaRPr lang="ru-RU"/>
        </a:p>
      </dgm:t>
    </dgm:pt>
    <dgm:pt modelId="{6142FA06-C65B-4C89-92B0-8F99CF986D9C}" type="pres">
      <dgm:prSet presAssocID="{8F6FF381-4BD5-4FE0-831B-9EE1A7E8CA20}" presName="text" presStyleLbl="node1" presStyleIdx="0" presStyleCnt="1">
        <dgm:presLayoutVars>
          <dgm:bulletEnabled val="1"/>
        </dgm:presLayoutVars>
      </dgm:prSet>
      <dgm:spPr/>
      <dgm:t>
        <a:bodyPr/>
        <a:lstStyle/>
        <a:p>
          <a:endParaRPr lang="ru-RU"/>
        </a:p>
      </dgm:t>
    </dgm:pt>
  </dgm:ptLst>
  <dgm:cxnLst>
    <dgm:cxn modelId="{2D3DA7E3-07A5-4F3E-8196-AAF6CADAB54A}" type="presOf" srcId="{A419ACCD-8A94-40E7-88E5-A1F167DC72B7}" destId="{7B9EE6D7-F45D-4AEE-8C1B-97057E9FA3C9}" srcOrd="0" destOrd="0" presId="urn:microsoft.com/office/officeart/2005/8/layout/vList4#1"/>
    <dgm:cxn modelId="{3C13E092-CBDA-4DFD-AAAA-35CD34C8C14C}" type="presOf" srcId="{8F6FF381-4BD5-4FE0-831B-9EE1A7E8CA20}" destId="{7CBA4A18-A5D0-4E86-9A78-E97B90A8282C}" srcOrd="0" destOrd="0" presId="urn:microsoft.com/office/officeart/2005/8/layout/vList4#1"/>
    <dgm:cxn modelId="{80674208-E6FF-4459-87DD-B2A15D5E06FE}" type="presOf" srcId="{8F6FF381-4BD5-4FE0-831B-9EE1A7E8CA20}" destId="{6142FA06-C65B-4C89-92B0-8F99CF986D9C}" srcOrd="1" destOrd="0" presId="urn:microsoft.com/office/officeart/2005/8/layout/vList4#1"/>
    <dgm:cxn modelId="{4EB013FD-1BE6-47B6-B5BA-3FE1065352C4}" srcId="{A419ACCD-8A94-40E7-88E5-A1F167DC72B7}" destId="{8F6FF381-4BD5-4FE0-831B-9EE1A7E8CA20}" srcOrd="0" destOrd="0" parTransId="{E99D3901-9B2E-42D9-88BD-F7EB966F80E6}" sibTransId="{39B07A3A-FD8D-4785-8F13-E7110C0848BE}"/>
    <dgm:cxn modelId="{C29DBEA5-16D0-407E-AAC3-582A454C52AE}" type="presParOf" srcId="{7B9EE6D7-F45D-4AEE-8C1B-97057E9FA3C9}" destId="{8CD05B4C-2930-4A5C-920C-87D5A72E3D42}" srcOrd="0" destOrd="0" presId="urn:microsoft.com/office/officeart/2005/8/layout/vList4#1"/>
    <dgm:cxn modelId="{5C3D3DB0-B294-43B8-9C58-FAA891EE8602}" type="presParOf" srcId="{8CD05B4C-2930-4A5C-920C-87D5A72E3D42}" destId="{7CBA4A18-A5D0-4E86-9A78-E97B90A8282C}" srcOrd="0" destOrd="0" presId="urn:microsoft.com/office/officeart/2005/8/layout/vList4#1"/>
    <dgm:cxn modelId="{58970F02-3AB0-4961-9B2C-C809A6BA0FDD}" type="presParOf" srcId="{8CD05B4C-2930-4A5C-920C-87D5A72E3D42}" destId="{6E639194-6550-4FA0-9FBF-F5FE6CCC67F4}" srcOrd="1" destOrd="0" presId="urn:microsoft.com/office/officeart/2005/8/layout/vList4#1"/>
    <dgm:cxn modelId="{760E7C7E-500D-4986-8EEF-1894F375F44C}" type="presParOf" srcId="{8CD05B4C-2930-4A5C-920C-87D5A72E3D42}" destId="{6142FA06-C65B-4C89-92B0-8F99CF986D9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38AD2ED-BC47-409E-9EF4-A1C9BC4C6579}" type="doc">
      <dgm:prSet loTypeId="urn:microsoft.com/office/officeart/2005/8/layout/process1" loCatId="process" qsTypeId="urn:microsoft.com/office/officeart/2005/8/quickstyle/simple2" qsCatId="simple" csTypeId="urn:microsoft.com/office/officeart/2005/8/colors/accent2_1" csCatId="accent2" phldr="1"/>
      <dgm:spPr/>
      <dgm:t>
        <a:bodyPr/>
        <a:lstStyle/>
        <a:p>
          <a:endParaRPr lang="ru-RU"/>
        </a:p>
      </dgm:t>
    </dgm:pt>
    <dgm:pt modelId="{5838A8F3-C323-40D9-A371-C2000D7CE218}">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400" b="1" dirty="0" smtClean="0">
              <a:solidFill>
                <a:srgbClr val="000066"/>
              </a:solidFill>
              <a:latin typeface="Arial" pitchFamily="34" charset="0"/>
              <a:ea typeface="+mn-ea"/>
              <a:cs typeface="Arial" pitchFamily="34" charset="0"/>
            </a:rPr>
            <a:t>физическим лицам, выезжающим с т/</a:t>
          </a:r>
          <a:r>
            <a:rPr lang="ru-RU" sz="1400" b="1" dirty="0" err="1" smtClean="0">
              <a:solidFill>
                <a:srgbClr val="000066"/>
              </a:solidFill>
              <a:latin typeface="Arial" pitchFamily="34" charset="0"/>
              <a:ea typeface="+mn-ea"/>
              <a:cs typeface="Arial" pitchFamily="34" charset="0"/>
            </a:rPr>
            <a:t>т</a:t>
          </a:r>
          <a:r>
            <a:rPr lang="ru-RU" sz="1400" b="1" dirty="0" smtClean="0">
              <a:solidFill>
                <a:srgbClr val="000066"/>
              </a:solidFill>
              <a:latin typeface="Arial" pitchFamily="34" charset="0"/>
              <a:ea typeface="+mn-ea"/>
              <a:cs typeface="Arial" pitchFamily="34" charset="0"/>
            </a:rPr>
            <a:t> ТС</a:t>
          </a:r>
        </a:p>
        <a:p>
          <a:pPr marL="0" marR="0" lvl="0" indent="0" defTabSz="914400" eaLnBrk="1" fontAlgn="auto" latinLnBrk="0" hangingPunct="1">
            <a:lnSpc>
              <a:spcPct val="100000"/>
            </a:lnSpc>
            <a:spcBef>
              <a:spcPts val="0"/>
            </a:spcBef>
            <a:spcAft>
              <a:spcPts val="0"/>
            </a:spcAft>
            <a:buClrTx/>
            <a:buSzTx/>
            <a:buFontTx/>
            <a:buNone/>
            <a:tabLst/>
            <a:defRPr/>
          </a:pPr>
          <a:r>
            <a:rPr lang="ru-RU" sz="1400" b="1" dirty="0" smtClean="0">
              <a:solidFill>
                <a:srgbClr val="000066"/>
              </a:solidFill>
              <a:latin typeface="Arial" pitchFamily="34" charset="0"/>
              <a:cs typeface="Arial" pitchFamily="34" charset="0"/>
            </a:rPr>
            <a:t>либо</a:t>
          </a:r>
        </a:p>
      </dgm:t>
    </dgm:pt>
    <dgm:pt modelId="{9BB3A05B-3252-4350-B335-E81B0E954E66}" type="parTrans" cxnId="{250BE2DB-249F-4354-9ABE-747B54AD61BA}">
      <dgm:prSet/>
      <dgm:spPr/>
      <dgm:t>
        <a:bodyPr/>
        <a:lstStyle/>
        <a:p>
          <a:endParaRPr lang="ru-RU" sz="1200" b="1">
            <a:solidFill>
              <a:schemeClr val="accent2">
                <a:lumMod val="50000"/>
              </a:schemeClr>
            </a:solidFill>
            <a:latin typeface="Arial" pitchFamily="34" charset="0"/>
            <a:cs typeface="Arial" pitchFamily="34" charset="0"/>
          </a:endParaRPr>
        </a:p>
      </dgm:t>
    </dgm:pt>
    <dgm:pt modelId="{0D5A1ED5-F92C-4FA4-8969-00C2286C3A7E}" type="sibTrans" cxnId="{250BE2DB-249F-4354-9ABE-747B54AD61BA}">
      <dgm:prSet custT="1"/>
      <dgm:spPr/>
      <dgm:t>
        <a:bodyPr/>
        <a:lstStyle/>
        <a:p>
          <a:endParaRPr lang="ru-RU" sz="1200" b="1">
            <a:solidFill>
              <a:schemeClr val="accent2">
                <a:lumMod val="50000"/>
              </a:schemeClr>
            </a:solidFill>
            <a:latin typeface="Arial" pitchFamily="34" charset="0"/>
            <a:cs typeface="Arial" pitchFamily="34" charset="0"/>
          </a:endParaRPr>
        </a:p>
      </dgm:t>
    </dgm:pt>
    <dgm:pt modelId="{B3DF3E76-6C6A-44B6-BB09-8F9B33E39FCA}">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400" b="1" dirty="0" smtClean="0">
              <a:solidFill>
                <a:srgbClr val="006600"/>
              </a:solidFill>
              <a:latin typeface="Arial" pitchFamily="34" charset="0"/>
              <a:ea typeface="+mn-ea"/>
              <a:cs typeface="Arial" pitchFamily="34" charset="0"/>
            </a:rPr>
            <a:t>без уплаты таможенных пошлин, налогов </a:t>
          </a:r>
          <a:endParaRPr lang="ru-RU" sz="1400" b="1" dirty="0">
            <a:solidFill>
              <a:srgbClr val="006600"/>
            </a:solidFill>
            <a:latin typeface="Arial" pitchFamily="34" charset="0"/>
            <a:cs typeface="Arial" pitchFamily="34" charset="0"/>
          </a:endParaRPr>
        </a:p>
      </dgm:t>
    </dgm:pt>
    <dgm:pt modelId="{7B0028DD-7C7D-4278-A10F-04E8E47C6471}" type="parTrans" cxnId="{6FC76C02-CEA0-4E71-B4CA-97622CA12C47}">
      <dgm:prSet/>
      <dgm:spPr/>
      <dgm:t>
        <a:bodyPr/>
        <a:lstStyle/>
        <a:p>
          <a:endParaRPr lang="ru-RU" sz="1200" b="1">
            <a:solidFill>
              <a:schemeClr val="accent2">
                <a:lumMod val="50000"/>
              </a:schemeClr>
            </a:solidFill>
            <a:latin typeface="Arial" pitchFamily="34" charset="0"/>
            <a:cs typeface="Arial" pitchFamily="34" charset="0"/>
          </a:endParaRPr>
        </a:p>
      </dgm:t>
    </dgm:pt>
    <dgm:pt modelId="{0D5B2C9B-6028-4F42-B645-1673A69E94C4}" type="sibTrans" cxnId="{6FC76C02-CEA0-4E71-B4CA-97622CA12C47}">
      <dgm:prSet custT="1"/>
      <dgm:spPr/>
      <dgm:t>
        <a:bodyPr/>
        <a:lstStyle/>
        <a:p>
          <a:endParaRPr lang="ru-RU" sz="1200" b="1">
            <a:solidFill>
              <a:schemeClr val="accent2">
                <a:lumMod val="50000"/>
              </a:schemeClr>
            </a:solidFill>
            <a:latin typeface="Arial" pitchFamily="34" charset="0"/>
            <a:cs typeface="Arial" pitchFamily="34" charset="0"/>
          </a:endParaRPr>
        </a:p>
      </dgm:t>
    </dgm:pt>
    <dgm:pt modelId="{7A111E50-5CE0-4FDF-BBFE-00C935028D84}">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400" b="1" dirty="0" smtClean="0">
              <a:solidFill>
                <a:srgbClr val="FF0000"/>
              </a:solidFill>
              <a:latin typeface="Arial" pitchFamily="34" charset="0"/>
              <a:cs typeface="Arial" pitchFamily="34" charset="0"/>
            </a:rPr>
            <a:t>без применения мер нетарифного регулирования</a:t>
          </a:r>
          <a:endParaRPr lang="ru-RU" sz="1400" b="1" dirty="0">
            <a:solidFill>
              <a:srgbClr val="FF0000"/>
            </a:solidFill>
            <a:latin typeface="Arial" pitchFamily="34" charset="0"/>
            <a:cs typeface="Arial" pitchFamily="34" charset="0"/>
          </a:endParaRPr>
        </a:p>
      </dgm:t>
    </dgm:pt>
    <dgm:pt modelId="{CF3F99D8-8B5C-4C54-867F-D4EB183CF820}" type="parTrans" cxnId="{3B20B47E-4B3F-4729-B3B3-618402B8F214}">
      <dgm:prSet/>
      <dgm:spPr/>
      <dgm:t>
        <a:bodyPr/>
        <a:lstStyle/>
        <a:p>
          <a:endParaRPr lang="ru-RU" sz="1200" b="1">
            <a:solidFill>
              <a:schemeClr val="accent2">
                <a:lumMod val="50000"/>
              </a:schemeClr>
            </a:solidFill>
            <a:latin typeface="Arial" pitchFamily="34" charset="0"/>
            <a:cs typeface="Arial" pitchFamily="34" charset="0"/>
          </a:endParaRPr>
        </a:p>
      </dgm:t>
    </dgm:pt>
    <dgm:pt modelId="{A252D94B-B8A0-4D2A-B945-79C5C0B26AC9}" type="sibTrans" cxnId="{3B20B47E-4B3F-4729-B3B3-618402B8F214}">
      <dgm:prSet custT="1"/>
      <dgm:spPr/>
      <dgm:t>
        <a:bodyPr/>
        <a:lstStyle/>
        <a:p>
          <a:endParaRPr lang="ru-RU" sz="1200" b="1">
            <a:solidFill>
              <a:schemeClr val="accent2">
                <a:lumMod val="50000"/>
              </a:schemeClr>
            </a:solidFill>
            <a:latin typeface="Arial" pitchFamily="34" charset="0"/>
            <a:cs typeface="Arial" pitchFamily="34" charset="0"/>
          </a:endParaRPr>
        </a:p>
      </dgm:t>
    </dgm:pt>
    <dgm:pt modelId="{A34ED75B-D6B8-4A4F-AF82-E33F7380D3AE}" type="pres">
      <dgm:prSet presAssocID="{438AD2ED-BC47-409E-9EF4-A1C9BC4C6579}" presName="Name0" presStyleCnt="0">
        <dgm:presLayoutVars>
          <dgm:dir/>
          <dgm:resizeHandles val="exact"/>
        </dgm:presLayoutVars>
      </dgm:prSet>
      <dgm:spPr/>
      <dgm:t>
        <a:bodyPr/>
        <a:lstStyle/>
        <a:p>
          <a:endParaRPr lang="ru-RU"/>
        </a:p>
      </dgm:t>
    </dgm:pt>
    <dgm:pt modelId="{3022631A-02EC-47E9-907C-CEF1C2861B44}" type="pres">
      <dgm:prSet presAssocID="{5838A8F3-C323-40D9-A371-C2000D7CE218}" presName="node" presStyleLbl="node1" presStyleIdx="0" presStyleCnt="3">
        <dgm:presLayoutVars>
          <dgm:bulletEnabled val="1"/>
        </dgm:presLayoutVars>
      </dgm:prSet>
      <dgm:spPr/>
      <dgm:t>
        <a:bodyPr/>
        <a:lstStyle/>
        <a:p>
          <a:endParaRPr lang="ru-RU"/>
        </a:p>
      </dgm:t>
    </dgm:pt>
    <dgm:pt modelId="{C0468963-9A13-4F3E-9CF1-E86764E3A6BF}" type="pres">
      <dgm:prSet presAssocID="{0D5A1ED5-F92C-4FA4-8969-00C2286C3A7E}" presName="sibTrans" presStyleLbl="sibTrans2D1" presStyleIdx="0" presStyleCnt="2"/>
      <dgm:spPr/>
      <dgm:t>
        <a:bodyPr/>
        <a:lstStyle/>
        <a:p>
          <a:endParaRPr lang="ru-RU"/>
        </a:p>
      </dgm:t>
    </dgm:pt>
    <dgm:pt modelId="{E34B859D-0201-45BC-AFC2-BAC9119F7BEC}" type="pres">
      <dgm:prSet presAssocID="{0D5A1ED5-F92C-4FA4-8969-00C2286C3A7E}" presName="connectorText" presStyleLbl="sibTrans2D1" presStyleIdx="0" presStyleCnt="2"/>
      <dgm:spPr/>
      <dgm:t>
        <a:bodyPr/>
        <a:lstStyle/>
        <a:p>
          <a:endParaRPr lang="ru-RU"/>
        </a:p>
      </dgm:t>
    </dgm:pt>
    <dgm:pt modelId="{39DAF278-9087-466C-9357-B8FBFF4CD324}" type="pres">
      <dgm:prSet presAssocID="{B3DF3E76-6C6A-44B6-BB09-8F9B33E39FCA}" presName="node" presStyleLbl="node1" presStyleIdx="1" presStyleCnt="3">
        <dgm:presLayoutVars>
          <dgm:bulletEnabled val="1"/>
        </dgm:presLayoutVars>
      </dgm:prSet>
      <dgm:spPr/>
      <dgm:t>
        <a:bodyPr/>
        <a:lstStyle/>
        <a:p>
          <a:endParaRPr lang="ru-RU"/>
        </a:p>
      </dgm:t>
    </dgm:pt>
    <dgm:pt modelId="{DBFDB01D-5946-40F5-B577-58C2F8610F26}" type="pres">
      <dgm:prSet presAssocID="{0D5B2C9B-6028-4F42-B645-1673A69E94C4}" presName="sibTrans" presStyleLbl="sibTrans2D1" presStyleIdx="1" presStyleCnt="2"/>
      <dgm:spPr/>
      <dgm:t>
        <a:bodyPr/>
        <a:lstStyle/>
        <a:p>
          <a:endParaRPr lang="ru-RU"/>
        </a:p>
      </dgm:t>
    </dgm:pt>
    <dgm:pt modelId="{B80FF8DC-0784-40A3-989F-B84A75DC872A}" type="pres">
      <dgm:prSet presAssocID="{0D5B2C9B-6028-4F42-B645-1673A69E94C4}" presName="connectorText" presStyleLbl="sibTrans2D1" presStyleIdx="1" presStyleCnt="2"/>
      <dgm:spPr/>
      <dgm:t>
        <a:bodyPr/>
        <a:lstStyle/>
        <a:p>
          <a:endParaRPr lang="ru-RU"/>
        </a:p>
      </dgm:t>
    </dgm:pt>
    <dgm:pt modelId="{FB785A80-B33B-436A-9C96-C5372E37F14D}" type="pres">
      <dgm:prSet presAssocID="{7A111E50-5CE0-4FDF-BBFE-00C935028D84}" presName="node" presStyleLbl="node1" presStyleIdx="2" presStyleCnt="3">
        <dgm:presLayoutVars>
          <dgm:bulletEnabled val="1"/>
        </dgm:presLayoutVars>
      </dgm:prSet>
      <dgm:spPr/>
      <dgm:t>
        <a:bodyPr/>
        <a:lstStyle/>
        <a:p>
          <a:endParaRPr lang="ru-RU"/>
        </a:p>
      </dgm:t>
    </dgm:pt>
  </dgm:ptLst>
  <dgm:cxnLst>
    <dgm:cxn modelId="{DFA7AA2F-2DEF-4024-9632-A69ED3A04C49}" type="presOf" srcId="{0D5A1ED5-F92C-4FA4-8969-00C2286C3A7E}" destId="{C0468963-9A13-4F3E-9CF1-E86764E3A6BF}" srcOrd="0" destOrd="0" presId="urn:microsoft.com/office/officeart/2005/8/layout/process1"/>
    <dgm:cxn modelId="{6FC76C02-CEA0-4E71-B4CA-97622CA12C47}" srcId="{438AD2ED-BC47-409E-9EF4-A1C9BC4C6579}" destId="{B3DF3E76-6C6A-44B6-BB09-8F9B33E39FCA}" srcOrd="1" destOrd="0" parTransId="{7B0028DD-7C7D-4278-A10F-04E8E47C6471}" sibTransId="{0D5B2C9B-6028-4F42-B645-1673A69E94C4}"/>
    <dgm:cxn modelId="{6BF409BB-429D-4C1D-B970-91D0E2D38ECB}" type="presOf" srcId="{0D5B2C9B-6028-4F42-B645-1673A69E94C4}" destId="{DBFDB01D-5946-40F5-B577-58C2F8610F26}" srcOrd="0" destOrd="0" presId="urn:microsoft.com/office/officeart/2005/8/layout/process1"/>
    <dgm:cxn modelId="{D81DF359-3FAB-41C0-BBC8-8BC41DFE6C27}" type="presOf" srcId="{5838A8F3-C323-40D9-A371-C2000D7CE218}" destId="{3022631A-02EC-47E9-907C-CEF1C2861B44}" srcOrd="0" destOrd="0" presId="urn:microsoft.com/office/officeart/2005/8/layout/process1"/>
    <dgm:cxn modelId="{64013262-D250-4BF4-83CB-E864814B04EA}" type="presOf" srcId="{438AD2ED-BC47-409E-9EF4-A1C9BC4C6579}" destId="{A34ED75B-D6B8-4A4F-AF82-E33F7380D3AE}" srcOrd="0" destOrd="0" presId="urn:microsoft.com/office/officeart/2005/8/layout/process1"/>
    <dgm:cxn modelId="{37ADA94E-1492-4355-8EC6-742F5C9338CA}" type="presOf" srcId="{7A111E50-5CE0-4FDF-BBFE-00C935028D84}" destId="{FB785A80-B33B-436A-9C96-C5372E37F14D}" srcOrd="0" destOrd="0" presId="urn:microsoft.com/office/officeart/2005/8/layout/process1"/>
    <dgm:cxn modelId="{3B20B47E-4B3F-4729-B3B3-618402B8F214}" srcId="{438AD2ED-BC47-409E-9EF4-A1C9BC4C6579}" destId="{7A111E50-5CE0-4FDF-BBFE-00C935028D84}" srcOrd="2" destOrd="0" parTransId="{CF3F99D8-8B5C-4C54-867F-D4EB183CF820}" sibTransId="{A252D94B-B8A0-4D2A-B945-79C5C0B26AC9}"/>
    <dgm:cxn modelId="{250BE2DB-249F-4354-9ABE-747B54AD61BA}" srcId="{438AD2ED-BC47-409E-9EF4-A1C9BC4C6579}" destId="{5838A8F3-C323-40D9-A371-C2000D7CE218}" srcOrd="0" destOrd="0" parTransId="{9BB3A05B-3252-4350-B335-E81B0E954E66}" sibTransId="{0D5A1ED5-F92C-4FA4-8969-00C2286C3A7E}"/>
    <dgm:cxn modelId="{27203D7F-00FF-4224-8CAA-3399A5AE217F}" type="presOf" srcId="{0D5B2C9B-6028-4F42-B645-1673A69E94C4}" destId="{B80FF8DC-0784-40A3-989F-B84A75DC872A}" srcOrd="1" destOrd="0" presId="urn:microsoft.com/office/officeart/2005/8/layout/process1"/>
    <dgm:cxn modelId="{A48341C6-3E7E-4063-9C3C-75F0943DDE24}" type="presOf" srcId="{0D5A1ED5-F92C-4FA4-8969-00C2286C3A7E}" destId="{E34B859D-0201-45BC-AFC2-BAC9119F7BEC}" srcOrd="1" destOrd="0" presId="urn:microsoft.com/office/officeart/2005/8/layout/process1"/>
    <dgm:cxn modelId="{DAEBF7F9-7B3C-4F2A-9932-A6213609EC24}" type="presOf" srcId="{B3DF3E76-6C6A-44B6-BB09-8F9B33E39FCA}" destId="{39DAF278-9087-466C-9357-B8FBFF4CD324}" srcOrd="0" destOrd="0" presId="urn:microsoft.com/office/officeart/2005/8/layout/process1"/>
    <dgm:cxn modelId="{D67DAA4D-B7DA-44D7-9AEB-847A18F61F63}" type="presParOf" srcId="{A34ED75B-D6B8-4A4F-AF82-E33F7380D3AE}" destId="{3022631A-02EC-47E9-907C-CEF1C2861B44}" srcOrd="0" destOrd="0" presId="urn:microsoft.com/office/officeart/2005/8/layout/process1"/>
    <dgm:cxn modelId="{C8B468C1-BB3C-46C9-B187-BDE9E34269E2}" type="presParOf" srcId="{A34ED75B-D6B8-4A4F-AF82-E33F7380D3AE}" destId="{C0468963-9A13-4F3E-9CF1-E86764E3A6BF}" srcOrd="1" destOrd="0" presId="urn:microsoft.com/office/officeart/2005/8/layout/process1"/>
    <dgm:cxn modelId="{6970651D-36A0-4D85-918C-90CC8DAA06F8}" type="presParOf" srcId="{C0468963-9A13-4F3E-9CF1-E86764E3A6BF}" destId="{E34B859D-0201-45BC-AFC2-BAC9119F7BEC}" srcOrd="0" destOrd="0" presId="urn:microsoft.com/office/officeart/2005/8/layout/process1"/>
    <dgm:cxn modelId="{8809860E-0FB2-4710-8038-B32E02C9E554}" type="presParOf" srcId="{A34ED75B-D6B8-4A4F-AF82-E33F7380D3AE}" destId="{39DAF278-9087-466C-9357-B8FBFF4CD324}" srcOrd="2" destOrd="0" presId="urn:microsoft.com/office/officeart/2005/8/layout/process1"/>
    <dgm:cxn modelId="{DEE5A7A4-F625-4161-82B6-FB146E9BC418}" type="presParOf" srcId="{A34ED75B-D6B8-4A4F-AF82-E33F7380D3AE}" destId="{DBFDB01D-5946-40F5-B577-58C2F8610F26}" srcOrd="3" destOrd="0" presId="urn:microsoft.com/office/officeart/2005/8/layout/process1"/>
    <dgm:cxn modelId="{343F304B-867A-425F-B50F-C69197B967D2}" type="presParOf" srcId="{DBFDB01D-5946-40F5-B577-58C2F8610F26}" destId="{B80FF8DC-0784-40A3-989F-B84A75DC872A}" srcOrd="0" destOrd="0" presId="urn:microsoft.com/office/officeart/2005/8/layout/process1"/>
    <dgm:cxn modelId="{1E02B476-54CF-42B5-8F1C-97B17FC6E6E2}" type="presParOf" srcId="{A34ED75B-D6B8-4A4F-AF82-E33F7380D3AE}" destId="{FB785A80-B33B-436A-9C96-C5372E37F14D}" srcOrd="4"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0CE1A14-AF91-470C-8663-7B766548605C}" type="doc">
      <dgm:prSet loTypeId="urn:microsoft.com/office/officeart/2005/8/layout/lProcess1" loCatId="process" qsTypeId="urn:microsoft.com/office/officeart/2005/8/quickstyle/simple1" qsCatId="simple" csTypeId="urn:microsoft.com/office/officeart/2005/8/colors/accent2_1" csCatId="accent2" phldr="1"/>
      <dgm:spPr/>
      <dgm:t>
        <a:bodyPr/>
        <a:lstStyle/>
        <a:p>
          <a:endParaRPr lang="ru-RU"/>
        </a:p>
      </dgm:t>
    </dgm:pt>
    <dgm:pt modelId="{61A159DB-55B8-4A0D-A062-2B3A20DFE319}">
      <dgm:prSet phldrT="[Текст]" custT="1"/>
      <dgm:spPr/>
      <dgm:t>
        <a:bodyPr/>
        <a:lstStyle/>
        <a:p>
          <a:r>
            <a:rPr lang="ru-RU" sz="1600" dirty="0" smtClean="0">
              <a:solidFill>
                <a:srgbClr val="002060"/>
              </a:solidFill>
              <a:latin typeface="Arial" pitchFamily="34" charset="0"/>
              <a:cs typeface="Arial" pitchFamily="34" charset="0"/>
            </a:rPr>
            <a:t>ИНОСТРАННЫЕ ТОВАРЫ </a:t>
          </a:r>
        </a:p>
        <a:p>
          <a:r>
            <a:rPr lang="ru-RU" sz="1600" dirty="0" smtClean="0">
              <a:solidFill>
                <a:srgbClr val="002060"/>
              </a:solidFill>
              <a:latin typeface="Arial" pitchFamily="34" charset="0"/>
              <a:cs typeface="Arial" pitchFamily="34" charset="0"/>
            </a:rPr>
            <a:t>уничтожаются под таможенным контролем</a:t>
          </a:r>
          <a:endParaRPr lang="ru-RU" sz="1600" dirty="0">
            <a:solidFill>
              <a:srgbClr val="002060"/>
            </a:solidFill>
            <a:latin typeface="Arial" pitchFamily="34" charset="0"/>
            <a:cs typeface="Arial" pitchFamily="34" charset="0"/>
          </a:endParaRPr>
        </a:p>
      </dgm:t>
    </dgm:pt>
    <dgm:pt modelId="{079CE74B-0CFB-4BC5-BC92-4EF30DCF2098}" type="parTrans" cxnId="{C9F7879A-C6F4-43F3-9C13-73461BCBCE00}">
      <dgm:prSet/>
      <dgm:spPr/>
      <dgm:t>
        <a:bodyPr/>
        <a:lstStyle/>
        <a:p>
          <a:endParaRPr lang="ru-RU" sz="1600">
            <a:solidFill>
              <a:srgbClr val="002060"/>
            </a:solidFill>
            <a:latin typeface="Arial" pitchFamily="34" charset="0"/>
            <a:cs typeface="Arial" pitchFamily="34" charset="0"/>
          </a:endParaRPr>
        </a:p>
      </dgm:t>
    </dgm:pt>
    <dgm:pt modelId="{7EE9BB58-59CE-4862-B5BA-6536BE033E9C}" type="sibTrans" cxnId="{C9F7879A-C6F4-43F3-9C13-73461BCBCE00}">
      <dgm:prSet/>
      <dgm:spPr/>
      <dgm:t>
        <a:bodyPr/>
        <a:lstStyle/>
        <a:p>
          <a:endParaRPr lang="ru-RU" sz="1600">
            <a:solidFill>
              <a:srgbClr val="002060"/>
            </a:solidFill>
            <a:latin typeface="Arial" pitchFamily="34" charset="0"/>
            <a:cs typeface="Arial" pitchFamily="34" charset="0"/>
          </a:endParaRPr>
        </a:p>
      </dgm:t>
    </dgm:pt>
    <dgm:pt modelId="{36C5A0D0-F06E-43F9-830C-C5F8FFA67920}">
      <dgm:prSet custT="1"/>
      <dgm:spPr/>
      <dgm:t>
        <a:bodyPr/>
        <a:lstStyle/>
        <a:p>
          <a:r>
            <a:rPr lang="ru-RU" sz="1600" dirty="0" smtClean="0">
              <a:solidFill>
                <a:srgbClr val="002060"/>
              </a:solidFill>
              <a:latin typeface="Arial" pitchFamily="34" charset="0"/>
              <a:cs typeface="Arial" pitchFamily="34" charset="0"/>
            </a:rPr>
            <a:t>Под </a:t>
          </a:r>
          <a:r>
            <a:rPr lang="ru-RU" sz="1600" b="1" dirty="0" smtClean="0">
              <a:solidFill>
                <a:srgbClr val="002060"/>
              </a:solidFill>
              <a:latin typeface="Arial" pitchFamily="34" charset="0"/>
              <a:cs typeface="Arial" pitchFamily="34" charset="0"/>
            </a:rPr>
            <a:t>уничтожением</a:t>
          </a:r>
          <a:r>
            <a:rPr lang="ru-RU" sz="1600" dirty="0" smtClean="0">
              <a:solidFill>
                <a:srgbClr val="002060"/>
              </a:solidFill>
              <a:latin typeface="Arial" pitchFamily="34" charset="0"/>
              <a:cs typeface="Arial" pitchFamily="34" charset="0"/>
            </a:rPr>
            <a:t> понимается обезвреживание, полное уничтожение или иное приведение товаров в состояние, при котором они частично или полностью утрачивают свои потребительские и (или) иные свойства и не могут быть восстановлены в первоначальном состоянии экономически выгодным способом</a:t>
          </a:r>
          <a:endParaRPr lang="ru-RU" sz="1600" dirty="0">
            <a:solidFill>
              <a:srgbClr val="002060"/>
            </a:solidFill>
            <a:latin typeface="Arial" pitchFamily="34" charset="0"/>
            <a:cs typeface="Arial" pitchFamily="34" charset="0"/>
          </a:endParaRPr>
        </a:p>
      </dgm:t>
    </dgm:pt>
    <dgm:pt modelId="{900BA4FC-C5DD-47FD-933C-F7D443C8D8C0}" type="parTrans" cxnId="{54563C57-9060-4B4D-808E-EF9C74A0DD3D}">
      <dgm:prSet/>
      <dgm:spPr/>
      <dgm:t>
        <a:bodyPr/>
        <a:lstStyle/>
        <a:p>
          <a:endParaRPr lang="ru-RU" sz="1600">
            <a:solidFill>
              <a:srgbClr val="002060"/>
            </a:solidFill>
            <a:latin typeface="Arial" pitchFamily="34" charset="0"/>
            <a:cs typeface="Arial" pitchFamily="34" charset="0"/>
          </a:endParaRPr>
        </a:p>
      </dgm:t>
    </dgm:pt>
    <dgm:pt modelId="{3ABFB13E-5BF4-4F87-82A0-EEE9AA246BEA}" type="sibTrans" cxnId="{54563C57-9060-4B4D-808E-EF9C74A0DD3D}">
      <dgm:prSet/>
      <dgm:spPr/>
      <dgm:t>
        <a:bodyPr/>
        <a:lstStyle/>
        <a:p>
          <a:endParaRPr lang="ru-RU" sz="1600">
            <a:solidFill>
              <a:srgbClr val="002060"/>
            </a:solidFill>
            <a:latin typeface="Arial" pitchFamily="34" charset="0"/>
            <a:cs typeface="Arial" pitchFamily="34" charset="0"/>
          </a:endParaRPr>
        </a:p>
      </dgm:t>
    </dgm:pt>
    <dgm:pt modelId="{A6A72A18-533F-47F3-8717-AED16C8CA3D2}">
      <dgm:prSet custT="1"/>
      <dgm:spPr/>
      <dgm:t>
        <a:bodyPr/>
        <a:lstStyle/>
        <a:p>
          <a:r>
            <a:rPr lang="ru-RU" sz="1600" smtClean="0">
              <a:solidFill>
                <a:srgbClr val="002060"/>
              </a:solidFill>
              <a:latin typeface="Arial" pitchFamily="34" charset="0"/>
              <a:cs typeface="Arial" pitchFamily="34" charset="0"/>
            </a:rPr>
            <a:t>без уплаты ввозных таможенных пошлин, налогов</a:t>
          </a:r>
        </a:p>
        <a:p>
          <a:r>
            <a:rPr lang="ru-RU" sz="1600" b="1" smtClean="0">
              <a:solidFill>
                <a:srgbClr val="002060"/>
              </a:solidFill>
              <a:latin typeface="Arial" pitchFamily="34" charset="0"/>
              <a:cs typeface="Arial" pitchFamily="34" charset="0"/>
            </a:rPr>
            <a:t>без применения мер нетарифного регулирования</a:t>
          </a:r>
          <a:r>
            <a:rPr lang="ru-RU" sz="1600" smtClean="0">
              <a:solidFill>
                <a:srgbClr val="002060"/>
              </a:solidFill>
              <a:latin typeface="Arial" pitchFamily="34" charset="0"/>
              <a:cs typeface="Arial" pitchFamily="34" charset="0"/>
            </a:rPr>
            <a:t> </a:t>
          </a:r>
          <a:endParaRPr lang="ru-RU" sz="1600" dirty="0">
            <a:solidFill>
              <a:srgbClr val="002060"/>
            </a:solidFill>
            <a:latin typeface="Arial" pitchFamily="34" charset="0"/>
            <a:cs typeface="Arial" pitchFamily="34" charset="0"/>
          </a:endParaRPr>
        </a:p>
      </dgm:t>
    </dgm:pt>
    <dgm:pt modelId="{0727B7C2-A95C-4828-92FC-3F2969464F4C}" type="parTrans" cxnId="{74342189-1481-42E1-8166-7452ABDF11F1}">
      <dgm:prSet/>
      <dgm:spPr/>
      <dgm:t>
        <a:bodyPr/>
        <a:lstStyle/>
        <a:p>
          <a:endParaRPr lang="ru-RU" sz="1600">
            <a:solidFill>
              <a:srgbClr val="002060"/>
            </a:solidFill>
            <a:latin typeface="Arial" pitchFamily="34" charset="0"/>
            <a:cs typeface="Arial" pitchFamily="34" charset="0"/>
          </a:endParaRPr>
        </a:p>
      </dgm:t>
    </dgm:pt>
    <dgm:pt modelId="{644A0E4F-B6C0-4EFF-BC85-3A981FCAC50A}" type="sibTrans" cxnId="{74342189-1481-42E1-8166-7452ABDF11F1}">
      <dgm:prSet/>
      <dgm:spPr/>
      <dgm:t>
        <a:bodyPr/>
        <a:lstStyle/>
        <a:p>
          <a:endParaRPr lang="ru-RU" sz="1600">
            <a:solidFill>
              <a:srgbClr val="002060"/>
            </a:solidFill>
            <a:latin typeface="Arial" pitchFamily="34" charset="0"/>
            <a:cs typeface="Arial" pitchFamily="34" charset="0"/>
          </a:endParaRPr>
        </a:p>
      </dgm:t>
    </dgm:pt>
    <dgm:pt modelId="{B3EB271F-BF8B-4380-95E5-58F7401374E7}" type="pres">
      <dgm:prSet presAssocID="{60CE1A14-AF91-470C-8663-7B766548605C}" presName="Name0" presStyleCnt="0">
        <dgm:presLayoutVars>
          <dgm:dir/>
          <dgm:animLvl val="lvl"/>
          <dgm:resizeHandles val="exact"/>
        </dgm:presLayoutVars>
      </dgm:prSet>
      <dgm:spPr/>
      <dgm:t>
        <a:bodyPr/>
        <a:lstStyle/>
        <a:p>
          <a:endParaRPr lang="ru-RU"/>
        </a:p>
      </dgm:t>
    </dgm:pt>
    <dgm:pt modelId="{C9BB0B86-F4AB-4D81-967F-C27A15131CAD}" type="pres">
      <dgm:prSet presAssocID="{61A159DB-55B8-4A0D-A062-2B3A20DFE319}" presName="vertFlow" presStyleCnt="0"/>
      <dgm:spPr/>
      <dgm:t>
        <a:bodyPr/>
        <a:lstStyle/>
        <a:p>
          <a:endParaRPr lang="ru-RU"/>
        </a:p>
      </dgm:t>
    </dgm:pt>
    <dgm:pt modelId="{557C66F5-F5BF-4C80-A94B-981FE67E3CD4}" type="pres">
      <dgm:prSet presAssocID="{61A159DB-55B8-4A0D-A062-2B3A20DFE319}" presName="header" presStyleLbl="node1" presStyleIdx="0" presStyleCnt="1"/>
      <dgm:spPr/>
      <dgm:t>
        <a:bodyPr/>
        <a:lstStyle/>
        <a:p>
          <a:endParaRPr lang="ru-RU"/>
        </a:p>
      </dgm:t>
    </dgm:pt>
    <dgm:pt modelId="{629DADB3-8BD9-46D4-8A13-43B359A58E2C}" type="pres">
      <dgm:prSet presAssocID="{0727B7C2-A95C-4828-92FC-3F2969464F4C}" presName="parTrans" presStyleLbl="sibTrans2D1" presStyleIdx="0" presStyleCnt="2"/>
      <dgm:spPr/>
      <dgm:t>
        <a:bodyPr/>
        <a:lstStyle/>
        <a:p>
          <a:endParaRPr lang="ru-RU"/>
        </a:p>
      </dgm:t>
    </dgm:pt>
    <dgm:pt modelId="{67ADAA79-7D91-494F-972D-6B8BA4AE0850}" type="pres">
      <dgm:prSet presAssocID="{A6A72A18-533F-47F3-8717-AED16C8CA3D2}" presName="child" presStyleLbl="alignAccFollowNode1" presStyleIdx="0" presStyleCnt="2" custLinFactNeighborY="-15861">
        <dgm:presLayoutVars>
          <dgm:chMax val="0"/>
          <dgm:bulletEnabled val="1"/>
        </dgm:presLayoutVars>
      </dgm:prSet>
      <dgm:spPr/>
      <dgm:t>
        <a:bodyPr/>
        <a:lstStyle/>
        <a:p>
          <a:endParaRPr lang="ru-RU"/>
        </a:p>
      </dgm:t>
    </dgm:pt>
    <dgm:pt modelId="{1B0FA8C5-6788-4B96-8AC5-943890418D86}" type="pres">
      <dgm:prSet presAssocID="{644A0E4F-B6C0-4EFF-BC85-3A981FCAC50A}" presName="sibTrans" presStyleLbl="sibTrans2D1" presStyleIdx="1" presStyleCnt="2"/>
      <dgm:spPr/>
      <dgm:t>
        <a:bodyPr/>
        <a:lstStyle/>
        <a:p>
          <a:endParaRPr lang="ru-RU"/>
        </a:p>
      </dgm:t>
    </dgm:pt>
    <dgm:pt modelId="{0316BE39-6E9B-4CF9-A305-8D9558127FEF}" type="pres">
      <dgm:prSet presAssocID="{36C5A0D0-F06E-43F9-830C-C5F8FFA67920}" presName="child" presStyleLbl="alignAccFollowNode1" presStyleIdx="1" presStyleCnt="2" custScaleX="136574" custScaleY="154651">
        <dgm:presLayoutVars>
          <dgm:chMax val="0"/>
          <dgm:bulletEnabled val="1"/>
        </dgm:presLayoutVars>
      </dgm:prSet>
      <dgm:spPr/>
      <dgm:t>
        <a:bodyPr/>
        <a:lstStyle/>
        <a:p>
          <a:endParaRPr lang="ru-RU"/>
        </a:p>
      </dgm:t>
    </dgm:pt>
  </dgm:ptLst>
  <dgm:cxnLst>
    <dgm:cxn modelId="{D1752714-8821-4AA2-9F96-826D4EF15BE9}" type="presOf" srcId="{60CE1A14-AF91-470C-8663-7B766548605C}" destId="{B3EB271F-BF8B-4380-95E5-58F7401374E7}" srcOrd="0" destOrd="0" presId="urn:microsoft.com/office/officeart/2005/8/layout/lProcess1"/>
    <dgm:cxn modelId="{AB152692-BBCE-4EC4-AE63-FB69ED5AFCF3}" type="presOf" srcId="{36C5A0D0-F06E-43F9-830C-C5F8FFA67920}" destId="{0316BE39-6E9B-4CF9-A305-8D9558127FEF}" srcOrd="0" destOrd="0" presId="urn:microsoft.com/office/officeart/2005/8/layout/lProcess1"/>
    <dgm:cxn modelId="{DB3D0669-5781-4BCD-BC3A-834995D5D4BB}" type="presOf" srcId="{61A159DB-55B8-4A0D-A062-2B3A20DFE319}" destId="{557C66F5-F5BF-4C80-A94B-981FE67E3CD4}" srcOrd="0" destOrd="0" presId="urn:microsoft.com/office/officeart/2005/8/layout/lProcess1"/>
    <dgm:cxn modelId="{7C3EC540-4543-4D75-A14F-93E256FE36A3}" type="presOf" srcId="{0727B7C2-A95C-4828-92FC-3F2969464F4C}" destId="{629DADB3-8BD9-46D4-8A13-43B359A58E2C}" srcOrd="0" destOrd="0" presId="urn:microsoft.com/office/officeart/2005/8/layout/lProcess1"/>
    <dgm:cxn modelId="{ED6C784A-DC64-48F6-81B8-CDB9AC6E1199}" type="presOf" srcId="{A6A72A18-533F-47F3-8717-AED16C8CA3D2}" destId="{67ADAA79-7D91-494F-972D-6B8BA4AE0850}" srcOrd="0" destOrd="0" presId="urn:microsoft.com/office/officeart/2005/8/layout/lProcess1"/>
    <dgm:cxn modelId="{E427F790-2EF7-4728-BF44-0DD3724D6DAA}" type="presOf" srcId="{644A0E4F-B6C0-4EFF-BC85-3A981FCAC50A}" destId="{1B0FA8C5-6788-4B96-8AC5-943890418D86}" srcOrd="0" destOrd="0" presId="urn:microsoft.com/office/officeart/2005/8/layout/lProcess1"/>
    <dgm:cxn modelId="{74342189-1481-42E1-8166-7452ABDF11F1}" srcId="{61A159DB-55B8-4A0D-A062-2B3A20DFE319}" destId="{A6A72A18-533F-47F3-8717-AED16C8CA3D2}" srcOrd="0" destOrd="0" parTransId="{0727B7C2-A95C-4828-92FC-3F2969464F4C}" sibTransId="{644A0E4F-B6C0-4EFF-BC85-3A981FCAC50A}"/>
    <dgm:cxn modelId="{54563C57-9060-4B4D-808E-EF9C74A0DD3D}" srcId="{61A159DB-55B8-4A0D-A062-2B3A20DFE319}" destId="{36C5A0D0-F06E-43F9-830C-C5F8FFA67920}" srcOrd="1" destOrd="0" parTransId="{900BA4FC-C5DD-47FD-933C-F7D443C8D8C0}" sibTransId="{3ABFB13E-5BF4-4F87-82A0-EEE9AA246BEA}"/>
    <dgm:cxn modelId="{C9F7879A-C6F4-43F3-9C13-73461BCBCE00}" srcId="{60CE1A14-AF91-470C-8663-7B766548605C}" destId="{61A159DB-55B8-4A0D-A062-2B3A20DFE319}" srcOrd="0" destOrd="0" parTransId="{079CE74B-0CFB-4BC5-BC92-4EF30DCF2098}" sibTransId="{7EE9BB58-59CE-4862-B5BA-6536BE033E9C}"/>
    <dgm:cxn modelId="{763B1902-7B3D-46A0-BC76-CEF1CF975877}" type="presParOf" srcId="{B3EB271F-BF8B-4380-95E5-58F7401374E7}" destId="{C9BB0B86-F4AB-4D81-967F-C27A15131CAD}" srcOrd="0" destOrd="0" presId="urn:microsoft.com/office/officeart/2005/8/layout/lProcess1"/>
    <dgm:cxn modelId="{98A049BD-BABF-41CF-94E0-CE7591204CC9}" type="presParOf" srcId="{C9BB0B86-F4AB-4D81-967F-C27A15131CAD}" destId="{557C66F5-F5BF-4C80-A94B-981FE67E3CD4}" srcOrd="0" destOrd="0" presId="urn:microsoft.com/office/officeart/2005/8/layout/lProcess1"/>
    <dgm:cxn modelId="{DB1419C1-2B6F-4009-A543-E03A45761098}" type="presParOf" srcId="{C9BB0B86-F4AB-4D81-967F-C27A15131CAD}" destId="{629DADB3-8BD9-46D4-8A13-43B359A58E2C}" srcOrd="1" destOrd="0" presId="urn:microsoft.com/office/officeart/2005/8/layout/lProcess1"/>
    <dgm:cxn modelId="{58FB7EE9-10DB-486D-8DC5-447967E3314F}" type="presParOf" srcId="{C9BB0B86-F4AB-4D81-967F-C27A15131CAD}" destId="{67ADAA79-7D91-494F-972D-6B8BA4AE0850}" srcOrd="2" destOrd="0" presId="urn:microsoft.com/office/officeart/2005/8/layout/lProcess1"/>
    <dgm:cxn modelId="{5A04B742-37E6-40EB-82A9-61E9A6CB9F7C}" type="presParOf" srcId="{C9BB0B86-F4AB-4D81-967F-C27A15131CAD}" destId="{1B0FA8C5-6788-4B96-8AC5-943890418D86}" srcOrd="3" destOrd="0" presId="urn:microsoft.com/office/officeart/2005/8/layout/lProcess1"/>
    <dgm:cxn modelId="{0940F825-D81C-4FFE-8AB4-D265EDF48C49}" type="presParOf" srcId="{C9BB0B86-F4AB-4D81-967F-C27A15131CAD}" destId="{0316BE39-6E9B-4CF9-A305-8D9558127FEF}"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0CE1A14-AF91-470C-8663-7B766548605C}" type="doc">
      <dgm:prSet loTypeId="urn:microsoft.com/office/officeart/2005/8/layout/lProcess1" loCatId="process" qsTypeId="urn:microsoft.com/office/officeart/2005/8/quickstyle/simple1" qsCatId="simple" csTypeId="urn:microsoft.com/office/officeart/2005/8/colors/accent2_1" csCatId="accent2" phldr="1"/>
      <dgm:spPr/>
      <dgm:t>
        <a:bodyPr/>
        <a:lstStyle/>
        <a:p>
          <a:endParaRPr lang="ru-RU"/>
        </a:p>
      </dgm:t>
    </dgm:pt>
    <dgm:pt modelId="{70D0A68C-FAA3-4243-A9ED-8A8F0F850D14}">
      <dgm:prSet/>
      <dgm:spPr/>
      <dgm:t>
        <a:bodyPr/>
        <a:lstStyle/>
        <a:p>
          <a:r>
            <a:rPr lang="ru-RU" dirty="0" smtClean="0">
              <a:solidFill>
                <a:srgbClr val="002060"/>
              </a:solidFill>
              <a:latin typeface="Arial" pitchFamily="34" charset="0"/>
              <a:cs typeface="Arial" pitchFamily="34" charset="0"/>
            </a:rPr>
            <a:t>ТОВАРЫ ТС</a:t>
          </a:r>
        </a:p>
        <a:p>
          <a:r>
            <a:rPr lang="ru-RU" dirty="0" smtClean="0">
              <a:solidFill>
                <a:srgbClr val="002060"/>
              </a:solidFill>
              <a:latin typeface="Arial" pitchFamily="34" charset="0"/>
              <a:cs typeface="Arial" pitchFamily="34" charset="0"/>
            </a:rPr>
            <a:t>безвозмездно передаются в собственность государства-члена ТС</a:t>
          </a:r>
          <a:endParaRPr lang="ru-RU" dirty="0">
            <a:solidFill>
              <a:srgbClr val="002060"/>
            </a:solidFill>
            <a:latin typeface="Arial" pitchFamily="34" charset="0"/>
            <a:cs typeface="Arial" pitchFamily="34" charset="0"/>
          </a:endParaRPr>
        </a:p>
      </dgm:t>
    </dgm:pt>
    <dgm:pt modelId="{AC1A89EC-AA04-4604-BA0D-E1A318505BE7}" type="parTrans" cxnId="{889BC6AE-69AE-46DE-91D1-270A967D8B7B}">
      <dgm:prSet/>
      <dgm:spPr/>
      <dgm:t>
        <a:bodyPr/>
        <a:lstStyle/>
        <a:p>
          <a:endParaRPr lang="ru-RU">
            <a:solidFill>
              <a:srgbClr val="002060"/>
            </a:solidFill>
            <a:latin typeface="Arial" pitchFamily="34" charset="0"/>
            <a:cs typeface="Arial" pitchFamily="34" charset="0"/>
          </a:endParaRPr>
        </a:p>
      </dgm:t>
    </dgm:pt>
    <dgm:pt modelId="{A4BA1F8E-EECB-4070-98BC-9B079074ACFC}" type="sibTrans" cxnId="{889BC6AE-69AE-46DE-91D1-270A967D8B7B}">
      <dgm:prSet/>
      <dgm:spPr/>
      <dgm:t>
        <a:bodyPr/>
        <a:lstStyle/>
        <a:p>
          <a:endParaRPr lang="ru-RU">
            <a:solidFill>
              <a:srgbClr val="002060"/>
            </a:solidFill>
            <a:latin typeface="Arial" pitchFamily="34" charset="0"/>
            <a:cs typeface="Arial" pitchFamily="34" charset="0"/>
          </a:endParaRPr>
        </a:p>
      </dgm:t>
    </dgm:pt>
    <dgm:pt modelId="{3BCC88D5-994D-43D1-A4F4-9C7B7C30A096}">
      <dgm:prSet/>
      <dgm:spPr/>
      <dgm:t>
        <a:bodyPr/>
        <a:lstStyle/>
        <a:p>
          <a:r>
            <a:rPr lang="ru-RU" smtClean="0">
              <a:solidFill>
                <a:srgbClr val="002060"/>
              </a:solidFill>
              <a:latin typeface="Arial" pitchFamily="34" charset="0"/>
              <a:cs typeface="Arial" pitchFamily="34" charset="0"/>
            </a:rPr>
            <a:t>Товары  приобретают </a:t>
          </a:r>
        </a:p>
        <a:p>
          <a:r>
            <a:rPr lang="ru-RU" smtClean="0">
              <a:solidFill>
                <a:srgbClr val="002060"/>
              </a:solidFill>
              <a:latin typeface="Arial" pitchFamily="34" charset="0"/>
              <a:cs typeface="Arial" pitchFamily="34" charset="0"/>
            </a:rPr>
            <a:t>статус товаров  ТС</a:t>
          </a:r>
          <a:endParaRPr lang="ru-RU" dirty="0" smtClean="0">
            <a:solidFill>
              <a:srgbClr val="002060"/>
            </a:solidFill>
            <a:latin typeface="Arial" pitchFamily="34" charset="0"/>
            <a:cs typeface="Arial" pitchFamily="34" charset="0"/>
          </a:endParaRPr>
        </a:p>
      </dgm:t>
    </dgm:pt>
    <dgm:pt modelId="{84E5B4F8-1429-4543-BB6B-FECE4519E47A}" type="parTrans" cxnId="{91223C03-DEBE-4A63-9298-8F1D71711B09}">
      <dgm:prSet/>
      <dgm:spPr/>
      <dgm:t>
        <a:bodyPr/>
        <a:lstStyle/>
        <a:p>
          <a:endParaRPr lang="ru-RU">
            <a:solidFill>
              <a:srgbClr val="002060"/>
            </a:solidFill>
            <a:latin typeface="Arial" pitchFamily="34" charset="0"/>
            <a:cs typeface="Arial" pitchFamily="34" charset="0"/>
          </a:endParaRPr>
        </a:p>
      </dgm:t>
    </dgm:pt>
    <dgm:pt modelId="{058C024D-5608-4AC4-845A-B92E82B5E6E8}" type="sibTrans" cxnId="{91223C03-DEBE-4A63-9298-8F1D71711B09}">
      <dgm:prSet/>
      <dgm:spPr/>
      <dgm:t>
        <a:bodyPr/>
        <a:lstStyle/>
        <a:p>
          <a:endParaRPr lang="ru-RU">
            <a:solidFill>
              <a:srgbClr val="002060"/>
            </a:solidFill>
            <a:latin typeface="Arial" pitchFamily="34" charset="0"/>
            <a:cs typeface="Arial" pitchFamily="34" charset="0"/>
          </a:endParaRPr>
        </a:p>
      </dgm:t>
    </dgm:pt>
    <dgm:pt modelId="{909CE1AC-00A1-456C-852D-ACFF645C3E79}">
      <dgm:prSet/>
      <dgm:spPr/>
      <dgm:t>
        <a:bodyPr/>
        <a:lstStyle/>
        <a:p>
          <a:r>
            <a:rPr lang="ru-RU" b="1" smtClean="0">
              <a:solidFill>
                <a:srgbClr val="002060"/>
              </a:solidFill>
              <a:latin typeface="Arial" pitchFamily="34" charset="0"/>
              <a:cs typeface="Arial" pitchFamily="34" charset="0"/>
            </a:rPr>
            <a:t>без уплаты таможенных платежей</a:t>
          </a:r>
        </a:p>
        <a:p>
          <a:r>
            <a:rPr lang="ru-RU" b="1" smtClean="0">
              <a:solidFill>
                <a:srgbClr val="002060"/>
              </a:solidFill>
              <a:latin typeface="Arial" pitchFamily="34" charset="0"/>
              <a:cs typeface="Arial" pitchFamily="34" charset="0"/>
            </a:rPr>
            <a:t>без применения мер нетарифного регулирования</a:t>
          </a:r>
          <a:endParaRPr lang="ru-RU" dirty="0">
            <a:solidFill>
              <a:srgbClr val="002060"/>
            </a:solidFill>
            <a:latin typeface="Arial" pitchFamily="34" charset="0"/>
            <a:cs typeface="Arial" pitchFamily="34" charset="0"/>
          </a:endParaRPr>
        </a:p>
      </dgm:t>
    </dgm:pt>
    <dgm:pt modelId="{BF1253F1-B2CC-49BA-A729-2803D504C196}" type="parTrans" cxnId="{0EDB1104-A8CF-4C0B-A8CC-2C66605CDDBC}">
      <dgm:prSet/>
      <dgm:spPr/>
      <dgm:t>
        <a:bodyPr/>
        <a:lstStyle/>
        <a:p>
          <a:endParaRPr lang="ru-RU">
            <a:solidFill>
              <a:srgbClr val="002060"/>
            </a:solidFill>
            <a:latin typeface="Arial" pitchFamily="34" charset="0"/>
            <a:cs typeface="Arial" pitchFamily="34" charset="0"/>
          </a:endParaRPr>
        </a:p>
      </dgm:t>
    </dgm:pt>
    <dgm:pt modelId="{D7EC0929-95E6-49CA-9469-595B176D3379}" type="sibTrans" cxnId="{0EDB1104-A8CF-4C0B-A8CC-2C66605CDDBC}">
      <dgm:prSet/>
      <dgm:spPr/>
      <dgm:t>
        <a:bodyPr/>
        <a:lstStyle/>
        <a:p>
          <a:endParaRPr lang="ru-RU">
            <a:solidFill>
              <a:srgbClr val="002060"/>
            </a:solidFill>
            <a:latin typeface="Arial" pitchFamily="34" charset="0"/>
            <a:cs typeface="Arial" pitchFamily="34" charset="0"/>
          </a:endParaRPr>
        </a:p>
      </dgm:t>
    </dgm:pt>
    <dgm:pt modelId="{687F250C-AD8D-4CDD-AE77-531523E55FCB}">
      <dgm:prSet/>
      <dgm:spPr/>
      <dgm:t>
        <a:bodyPr/>
        <a:lstStyle/>
        <a:p>
          <a:r>
            <a:rPr lang="ru-RU" smtClean="0">
              <a:solidFill>
                <a:srgbClr val="002060"/>
              </a:solidFill>
              <a:latin typeface="Arial" pitchFamily="34" charset="0"/>
              <a:cs typeface="Arial" pitchFamily="34" charset="0"/>
            </a:rPr>
            <a:t>Порядок отказа от товаров в пользу государства определяется законодательством государств–членов ТС</a:t>
          </a:r>
        </a:p>
        <a:p>
          <a:r>
            <a:rPr lang="ru-RU" smtClean="0">
              <a:solidFill>
                <a:srgbClr val="002060"/>
              </a:solidFill>
              <a:latin typeface="Arial" pitchFamily="34" charset="0"/>
              <a:cs typeface="Arial" pitchFamily="34" charset="0"/>
            </a:rPr>
            <a:t>В РФ – ПК ГТК от 27 ноября 2003 г. N 1342</a:t>
          </a:r>
          <a:endParaRPr lang="ru-RU" dirty="0">
            <a:solidFill>
              <a:srgbClr val="002060"/>
            </a:solidFill>
            <a:latin typeface="Arial" pitchFamily="34" charset="0"/>
            <a:cs typeface="Arial" pitchFamily="34" charset="0"/>
          </a:endParaRPr>
        </a:p>
      </dgm:t>
    </dgm:pt>
    <dgm:pt modelId="{740C6C03-4860-44F6-8B53-DAA378A13C41}" type="parTrans" cxnId="{06230D64-DF55-4F30-9238-C717F142A317}">
      <dgm:prSet/>
      <dgm:spPr/>
      <dgm:t>
        <a:bodyPr/>
        <a:lstStyle/>
        <a:p>
          <a:endParaRPr lang="ru-RU">
            <a:solidFill>
              <a:srgbClr val="002060"/>
            </a:solidFill>
            <a:latin typeface="Arial" pitchFamily="34" charset="0"/>
            <a:cs typeface="Arial" pitchFamily="34" charset="0"/>
          </a:endParaRPr>
        </a:p>
      </dgm:t>
    </dgm:pt>
    <dgm:pt modelId="{1B5CCB40-367B-4E55-A684-1F4C0E76FC41}" type="sibTrans" cxnId="{06230D64-DF55-4F30-9238-C717F142A317}">
      <dgm:prSet/>
      <dgm:spPr/>
      <dgm:t>
        <a:bodyPr/>
        <a:lstStyle/>
        <a:p>
          <a:endParaRPr lang="ru-RU">
            <a:solidFill>
              <a:srgbClr val="002060"/>
            </a:solidFill>
            <a:latin typeface="Arial" pitchFamily="34" charset="0"/>
            <a:cs typeface="Arial" pitchFamily="34" charset="0"/>
          </a:endParaRPr>
        </a:p>
      </dgm:t>
    </dgm:pt>
    <dgm:pt modelId="{B3EB271F-BF8B-4380-95E5-58F7401374E7}" type="pres">
      <dgm:prSet presAssocID="{60CE1A14-AF91-470C-8663-7B766548605C}" presName="Name0" presStyleCnt="0">
        <dgm:presLayoutVars>
          <dgm:dir/>
          <dgm:animLvl val="lvl"/>
          <dgm:resizeHandles val="exact"/>
        </dgm:presLayoutVars>
      </dgm:prSet>
      <dgm:spPr/>
      <dgm:t>
        <a:bodyPr/>
        <a:lstStyle/>
        <a:p>
          <a:endParaRPr lang="ru-RU"/>
        </a:p>
      </dgm:t>
    </dgm:pt>
    <dgm:pt modelId="{381732C0-7618-4F13-951A-32F18BB6F78F}" type="pres">
      <dgm:prSet presAssocID="{70D0A68C-FAA3-4243-A9ED-8A8F0F850D14}" presName="vertFlow" presStyleCnt="0"/>
      <dgm:spPr/>
      <dgm:t>
        <a:bodyPr/>
        <a:lstStyle/>
        <a:p>
          <a:endParaRPr lang="ru-RU"/>
        </a:p>
      </dgm:t>
    </dgm:pt>
    <dgm:pt modelId="{A81E9E24-35FE-475B-B4F4-5E690C2A11CD}" type="pres">
      <dgm:prSet presAssocID="{70D0A68C-FAA3-4243-A9ED-8A8F0F850D14}" presName="header" presStyleLbl="node1" presStyleIdx="0" presStyleCnt="1" custScaleX="137312"/>
      <dgm:spPr/>
      <dgm:t>
        <a:bodyPr/>
        <a:lstStyle/>
        <a:p>
          <a:endParaRPr lang="ru-RU"/>
        </a:p>
      </dgm:t>
    </dgm:pt>
    <dgm:pt modelId="{66B295C7-8155-45DC-8B09-B91BD5C49AE2}" type="pres">
      <dgm:prSet presAssocID="{BF1253F1-B2CC-49BA-A729-2803D504C196}" presName="parTrans" presStyleLbl="sibTrans2D1" presStyleIdx="0" presStyleCnt="3"/>
      <dgm:spPr/>
      <dgm:t>
        <a:bodyPr/>
        <a:lstStyle/>
        <a:p>
          <a:endParaRPr lang="ru-RU"/>
        </a:p>
      </dgm:t>
    </dgm:pt>
    <dgm:pt modelId="{BE608832-7DFB-433C-8210-D67F19B194FE}" type="pres">
      <dgm:prSet presAssocID="{909CE1AC-00A1-456C-852D-ACFF645C3E79}" presName="child" presStyleLbl="alignAccFollowNode1" presStyleIdx="0" presStyleCnt="3" custScaleX="137312">
        <dgm:presLayoutVars>
          <dgm:chMax val="0"/>
          <dgm:bulletEnabled val="1"/>
        </dgm:presLayoutVars>
      </dgm:prSet>
      <dgm:spPr/>
      <dgm:t>
        <a:bodyPr/>
        <a:lstStyle/>
        <a:p>
          <a:endParaRPr lang="ru-RU"/>
        </a:p>
      </dgm:t>
    </dgm:pt>
    <dgm:pt modelId="{D7B7C7A5-811E-4F0D-8634-336061DAFE06}" type="pres">
      <dgm:prSet presAssocID="{D7EC0929-95E6-49CA-9469-595B176D3379}" presName="sibTrans" presStyleLbl="sibTrans2D1" presStyleIdx="1" presStyleCnt="3"/>
      <dgm:spPr/>
      <dgm:t>
        <a:bodyPr/>
        <a:lstStyle/>
        <a:p>
          <a:endParaRPr lang="ru-RU"/>
        </a:p>
      </dgm:t>
    </dgm:pt>
    <dgm:pt modelId="{E1140FF5-8FCB-40B9-9596-EFF3C06B26F7}" type="pres">
      <dgm:prSet presAssocID="{3BCC88D5-994D-43D1-A4F4-9C7B7C30A096}" presName="child" presStyleLbl="alignAccFollowNode1" presStyleIdx="1" presStyleCnt="3" custScaleX="137312">
        <dgm:presLayoutVars>
          <dgm:chMax val="0"/>
          <dgm:bulletEnabled val="1"/>
        </dgm:presLayoutVars>
      </dgm:prSet>
      <dgm:spPr/>
      <dgm:t>
        <a:bodyPr/>
        <a:lstStyle/>
        <a:p>
          <a:endParaRPr lang="ru-RU"/>
        </a:p>
      </dgm:t>
    </dgm:pt>
    <dgm:pt modelId="{E1C29263-6BD4-446E-96E1-AF22B62EE056}" type="pres">
      <dgm:prSet presAssocID="{058C024D-5608-4AC4-845A-B92E82B5E6E8}" presName="sibTrans" presStyleLbl="sibTrans2D1" presStyleIdx="2" presStyleCnt="3"/>
      <dgm:spPr/>
      <dgm:t>
        <a:bodyPr/>
        <a:lstStyle/>
        <a:p>
          <a:endParaRPr lang="ru-RU"/>
        </a:p>
      </dgm:t>
    </dgm:pt>
    <dgm:pt modelId="{64EC8948-D01A-4FEF-8E02-E0C17E7C51D0}" type="pres">
      <dgm:prSet presAssocID="{687F250C-AD8D-4CDD-AE77-531523E55FCB}" presName="child" presStyleLbl="alignAccFollowNode1" presStyleIdx="2" presStyleCnt="3" custScaleX="137312">
        <dgm:presLayoutVars>
          <dgm:chMax val="0"/>
          <dgm:bulletEnabled val="1"/>
        </dgm:presLayoutVars>
      </dgm:prSet>
      <dgm:spPr/>
      <dgm:t>
        <a:bodyPr/>
        <a:lstStyle/>
        <a:p>
          <a:endParaRPr lang="ru-RU"/>
        </a:p>
      </dgm:t>
    </dgm:pt>
  </dgm:ptLst>
  <dgm:cxnLst>
    <dgm:cxn modelId="{8F266D03-5181-4E25-9CDB-92F8A87D7329}" type="presOf" srcId="{687F250C-AD8D-4CDD-AE77-531523E55FCB}" destId="{64EC8948-D01A-4FEF-8E02-E0C17E7C51D0}" srcOrd="0" destOrd="0" presId="urn:microsoft.com/office/officeart/2005/8/layout/lProcess1"/>
    <dgm:cxn modelId="{79519E48-0974-4529-ABBA-0C5542A516E5}" type="presOf" srcId="{3BCC88D5-994D-43D1-A4F4-9C7B7C30A096}" destId="{E1140FF5-8FCB-40B9-9596-EFF3C06B26F7}" srcOrd="0" destOrd="0" presId="urn:microsoft.com/office/officeart/2005/8/layout/lProcess1"/>
    <dgm:cxn modelId="{7C7C4B98-BE26-4DE4-B275-F8B310D05538}" type="presOf" srcId="{058C024D-5608-4AC4-845A-B92E82B5E6E8}" destId="{E1C29263-6BD4-446E-96E1-AF22B62EE056}" srcOrd="0" destOrd="0" presId="urn:microsoft.com/office/officeart/2005/8/layout/lProcess1"/>
    <dgm:cxn modelId="{91223C03-DEBE-4A63-9298-8F1D71711B09}" srcId="{70D0A68C-FAA3-4243-A9ED-8A8F0F850D14}" destId="{3BCC88D5-994D-43D1-A4F4-9C7B7C30A096}" srcOrd="1" destOrd="0" parTransId="{84E5B4F8-1429-4543-BB6B-FECE4519E47A}" sibTransId="{058C024D-5608-4AC4-845A-B92E82B5E6E8}"/>
    <dgm:cxn modelId="{0EDB1104-A8CF-4C0B-A8CC-2C66605CDDBC}" srcId="{70D0A68C-FAA3-4243-A9ED-8A8F0F850D14}" destId="{909CE1AC-00A1-456C-852D-ACFF645C3E79}" srcOrd="0" destOrd="0" parTransId="{BF1253F1-B2CC-49BA-A729-2803D504C196}" sibTransId="{D7EC0929-95E6-49CA-9469-595B176D3379}"/>
    <dgm:cxn modelId="{6B565D1C-65BD-4482-9C99-23E911EAE783}" type="presOf" srcId="{70D0A68C-FAA3-4243-A9ED-8A8F0F850D14}" destId="{A81E9E24-35FE-475B-B4F4-5E690C2A11CD}" srcOrd="0" destOrd="0" presId="urn:microsoft.com/office/officeart/2005/8/layout/lProcess1"/>
    <dgm:cxn modelId="{3C880CD9-190C-4796-B6B5-FFDF4FC73472}" type="presOf" srcId="{60CE1A14-AF91-470C-8663-7B766548605C}" destId="{B3EB271F-BF8B-4380-95E5-58F7401374E7}" srcOrd="0" destOrd="0" presId="urn:microsoft.com/office/officeart/2005/8/layout/lProcess1"/>
    <dgm:cxn modelId="{43A8AF22-8234-4BFF-97F7-CA1E3939F10E}" type="presOf" srcId="{BF1253F1-B2CC-49BA-A729-2803D504C196}" destId="{66B295C7-8155-45DC-8B09-B91BD5C49AE2}" srcOrd="0" destOrd="0" presId="urn:microsoft.com/office/officeart/2005/8/layout/lProcess1"/>
    <dgm:cxn modelId="{889BC6AE-69AE-46DE-91D1-270A967D8B7B}" srcId="{60CE1A14-AF91-470C-8663-7B766548605C}" destId="{70D0A68C-FAA3-4243-A9ED-8A8F0F850D14}" srcOrd="0" destOrd="0" parTransId="{AC1A89EC-AA04-4604-BA0D-E1A318505BE7}" sibTransId="{A4BA1F8E-EECB-4070-98BC-9B079074ACFC}"/>
    <dgm:cxn modelId="{C343D8F0-3F6F-4B47-8131-4229B54596EC}" type="presOf" srcId="{D7EC0929-95E6-49CA-9469-595B176D3379}" destId="{D7B7C7A5-811E-4F0D-8634-336061DAFE06}" srcOrd="0" destOrd="0" presId="urn:microsoft.com/office/officeart/2005/8/layout/lProcess1"/>
    <dgm:cxn modelId="{079DCBDD-ECCE-4493-99D4-5513AC680F37}" type="presOf" srcId="{909CE1AC-00A1-456C-852D-ACFF645C3E79}" destId="{BE608832-7DFB-433C-8210-D67F19B194FE}" srcOrd="0" destOrd="0" presId="urn:microsoft.com/office/officeart/2005/8/layout/lProcess1"/>
    <dgm:cxn modelId="{06230D64-DF55-4F30-9238-C717F142A317}" srcId="{70D0A68C-FAA3-4243-A9ED-8A8F0F850D14}" destId="{687F250C-AD8D-4CDD-AE77-531523E55FCB}" srcOrd="2" destOrd="0" parTransId="{740C6C03-4860-44F6-8B53-DAA378A13C41}" sibTransId="{1B5CCB40-367B-4E55-A684-1F4C0E76FC41}"/>
    <dgm:cxn modelId="{D2EA2D0C-7FAF-4316-8737-613EC050FFE2}" type="presParOf" srcId="{B3EB271F-BF8B-4380-95E5-58F7401374E7}" destId="{381732C0-7618-4F13-951A-32F18BB6F78F}" srcOrd="0" destOrd="0" presId="urn:microsoft.com/office/officeart/2005/8/layout/lProcess1"/>
    <dgm:cxn modelId="{F8613EDA-6056-4CAB-B5AD-8199A2E5B3F8}" type="presParOf" srcId="{381732C0-7618-4F13-951A-32F18BB6F78F}" destId="{A81E9E24-35FE-475B-B4F4-5E690C2A11CD}" srcOrd="0" destOrd="0" presId="urn:microsoft.com/office/officeart/2005/8/layout/lProcess1"/>
    <dgm:cxn modelId="{4F597FA2-1F64-4BA4-8E87-15D5BF2BE1E8}" type="presParOf" srcId="{381732C0-7618-4F13-951A-32F18BB6F78F}" destId="{66B295C7-8155-45DC-8B09-B91BD5C49AE2}" srcOrd="1" destOrd="0" presId="urn:microsoft.com/office/officeart/2005/8/layout/lProcess1"/>
    <dgm:cxn modelId="{5C8F48FB-E1A1-4E1D-86DE-AF8B21DBE12E}" type="presParOf" srcId="{381732C0-7618-4F13-951A-32F18BB6F78F}" destId="{BE608832-7DFB-433C-8210-D67F19B194FE}" srcOrd="2" destOrd="0" presId="urn:microsoft.com/office/officeart/2005/8/layout/lProcess1"/>
    <dgm:cxn modelId="{5ACDBA2C-A10D-4F2D-AE0B-C487FC20796A}" type="presParOf" srcId="{381732C0-7618-4F13-951A-32F18BB6F78F}" destId="{D7B7C7A5-811E-4F0D-8634-336061DAFE06}" srcOrd="3" destOrd="0" presId="urn:microsoft.com/office/officeart/2005/8/layout/lProcess1"/>
    <dgm:cxn modelId="{AE3C5A9D-2254-43AF-8693-4F065A0C1CEC}" type="presParOf" srcId="{381732C0-7618-4F13-951A-32F18BB6F78F}" destId="{E1140FF5-8FCB-40B9-9596-EFF3C06B26F7}" srcOrd="4" destOrd="0" presId="urn:microsoft.com/office/officeart/2005/8/layout/lProcess1"/>
    <dgm:cxn modelId="{3ABAA639-E5D2-4BD8-B396-296E49031F63}" type="presParOf" srcId="{381732C0-7618-4F13-951A-32F18BB6F78F}" destId="{E1C29263-6BD4-446E-96E1-AF22B62EE056}" srcOrd="5" destOrd="0" presId="urn:microsoft.com/office/officeart/2005/8/layout/lProcess1"/>
    <dgm:cxn modelId="{161DF27D-189C-4816-AEE4-DB78238D408C}" type="presParOf" srcId="{381732C0-7618-4F13-951A-32F18BB6F78F}" destId="{64EC8948-D01A-4FEF-8E02-E0C17E7C51D0}" srcOrd="6"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40886-E333-4B9B-B006-B9AE86E7FFA4}" type="doc">
      <dgm:prSet loTypeId="urn:microsoft.com/office/officeart/2005/8/layout/lProcess3" loCatId="process" qsTypeId="urn:microsoft.com/office/officeart/2005/8/quickstyle/simple3" qsCatId="simple" csTypeId="urn:microsoft.com/office/officeart/2005/8/colors/colorful4" csCatId="colorful" phldr="1"/>
      <dgm:spPr/>
      <dgm:t>
        <a:bodyPr/>
        <a:lstStyle/>
        <a:p>
          <a:endParaRPr lang="ru-RU"/>
        </a:p>
      </dgm:t>
    </dgm:pt>
    <dgm:pt modelId="{4356D8BC-2487-43D6-8F29-00181694DA07}">
      <dgm:prSet phldrT="[Текст]" custT="1"/>
      <dgm:spPr/>
      <dgm:t>
        <a:bodyPr/>
        <a:lstStyle/>
        <a:p>
          <a:pPr algn="l"/>
          <a:r>
            <a:rPr lang="ru-RU" sz="2000" b="1" smtClean="0">
              <a:solidFill>
                <a:srgbClr val="002060"/>
              </a:solidFill>
              <a:latin typeface="Arial" pitchFamily="34" charset="0"/>
              <a:cs typeface="Arial" pitchFamily="34" charset="0"/>
            </a:rPr>
            <a:t>А. </a:t>
          </a:r>
          <a:r>
            <a:rPr lang="ru-RU" sz="1200" b="1" smtClean="0">
              <a:solidFill>
                <a:srgbClr val="002060"/>
              </a:solidFill>
              <a:latin typeface="Arial" pitchFamily="34" charset="0"/>
              <a:cs typeface="Arial" pitchFamily="34" charset="0"/>
            </a:rPr>
            <a:t>По контракту купли-продажи ввозится автоматическая оросительная система  из Израиля </a:t>
          </a:r>
          <a:endParaRPr lang="ru-RU" sz="1200" b="1" dirty="0">
            <a:solidFill>
              <a:srgbClr val="002060"/>
            </a:solidFill>
            <a:latin typeface="Arial" pitchFamily="34" charset="0"/>
            <a:cs typeface="Arial" pitchFamily="34" charset="0"/>
          </a:endParaRPr>
        </a:p>
      </dgm:t>
    </dgm:pt>
    <dgm:pt modelId="{848FCF1B-8104-4AC4-BDCA-21E6BDCB83DB}" type="parTrans" cxnId="{ECFB28F0-687E-4DAB-81DA-961491D86EEB}">
      <dgm:prSet/>
      <dgm:spPr/>
      <dgm:t>
        <a:bodyPr/>
        <a:lstStyle/>
        <a:p>
          <a:endParaRPr lang="ru-RU" sz="1200" b="1">
            <a:solidFill>
              <a:srgbClr val="002060"/>
            </a:solidFill>
            <a:latin typeface="Arial" pitchFamily="34" charset="0"/>
            <a:cs typeface="Arial" pitchFamily="34" charset="0"/>
          </a:endParaRPr>
        </a:p>
      </dgm:t>
    </dgm:pt>
    <dgm:pt modelId="{3C132627-1C7E-4E30-99F4-C41AC8FE30D2}" type="sibTrans" cxnId="{ECFB28F0-687E-4DAB-81DA-961491D86EEB}">
      <dgm:prSet/>
      <dgm:spPr/>
      <dgm:t>
        <a:bodyPr/>
        <a:lstStyle/>
        <a:p>
          <a:endParaRPr lang="ru-RU" sz="1200" b="1">
            <a:solidFill>
              <a:srgbClr val="002060"/>
            </a:solidFill>
            <a:latin typeface="Arial" pitchFamily="34" charset="0"/>
            <a:cs typeface="Arial" pitchFamily="34" charset="0"/>
          </a:endParaRPr>
        </a:p>
      </dgm:t>
    </dgm:pt>
    <dgm:pt modelId="{09652985-E68E-4961-B5E3-9640E4ECB384}">
      <dgm:prSet phldrT="[Текст]" custT="1"/>
      <dgm:spPr/>
      <dgm:t>
        <a:bodyPr/>
        <a:lstStyle/>
        <a:p>
          <a:r>
            <a:rPr lang="ru-RU" sz="1200" b="1" smtClean="0">
              <a:solidFill>
                <a:srgbClr val="002060"/>
              </a:solidFill>
              <a:latin typeface="Arial" pitchFamily="34" charset="0"/>
              <a:cs typeface="Arial" pitchFamily="34" charset="0"/>
            </a:rPr>
            <a:t>Ввозные таможенные пошлины уплачены.</a:t>
          </a:r>
        </a:p>
        <a:p>
          <a:r>
            <a:rPr lang="ru-RU" sz="1200" b="1" smtClean="0">
              <a:solidFill>
                <a:srgbClr val="002060"/>
              </a:solidFill>
              <a:latin typeface="Arial" pitchFamily="34" charset="0"/>
              <a:cs typeface="Arial" pitchFamily="34" charset="0"/>
            </a:rPr>
            <a:t>Документы, подтверждающие соблюдение запретов и ограничений предоставлены</a:t>
          </a:r>
          <a:endParaRPr lang="ru-RU" sz="1200" b="1" dirty="0">
            <a:solidFill>
              <a:srgbClr val="002060"/>
            </a:solidFill>
            <a:latin typeface="Arial" pitchFamily="34" charset="0"/>
            <a:cs typeface="Arial" pitchFamily="34" charset="0"/>
          </a:endParaRPr>
        </a:p>
      </dgm:t>
    </dgm:pt>
    <dgm:pt modelId="{6BA66AD6-0C42-443B-BBC0-0245F41B4A15}" type="parTrans" cxnId="{223A7856-34F1-495E-B6EC-4B94D2A4058D}">
      <dgm:prSet/>
      <dgm:spPr/>
      <dgm:t>
        <a:bodyPr/>
        <a:lstStyle/>
        <a:p>
          <a:endParaRPr lang="ru-RU" sz="1200" b="1">
            <a:solidFill>
              <a:srgbClr val="002060"/>
            </a:solidFill>
            <a:latin typeface="Arial" pitchFamily="34" charset="0"/>
            <a:cs typeface="Arial" pitchFamily="34" charset="0"/>
          </a:endParaRPr>
        </a:p>
      </dgm:t>
    </dgm:pt>
    <dgm:pt modelId="{481CF2C4-A1FB-4278-860F-25FE9E62E9E9}" type="sibTrans" cxnId="{223A7856-34F1-495E-B6EC-4B94D2A4058D}">
      <dgm:prSet/>
      <dgm:spPr/>
      <dgm:t>
        <a:bodyPr/>
        <a:lstStyle/>
        <a:p>
          <a:endParaRPr lang="ru-RU" sz="1200" b="1">
            <a:solidFill>
              <a:srgbClr val="002060"/>
            </a:solidFill>
            <a:latin typeface="Arial" pitchFamily="34" charset="0"/>
            <a:cs typeface="Arial" pitchFamily="34" charset="0"/>
          </a:endParaRPr>
        </a:p>
      </dgm:t>
    </dgm:pt>
    <dgm:pt modelId="{488C9342-F9B5-4240-8F8E-DFFD1EF03C9C}">
      <dgm:prSet phldrT="[Текст]" custT="1"/>
      <dgm:spPr/>
      <dgm:t>
        <a:bodyPr/>
        <a:lstStyle/>
        <a:p>
          <a:pPr algn="l"/>
          <a:r>
            <a:rPr lang="ru-RU" sz="2000" b="1" smtClean="0">
              <a:solidFill>
                <a:srgbClr val="002060"/>
              </a:solidFill>
              <a:latin typeface="Arial" pitchFamily="34" charset="0"/>
              <a:cs typeface="Arial" pitchFamily="34" charset="0"/>
            </a:rPr>
            <a:t>В</a:t>
          </a:r>
          <a:r>
            <a:rPr lang="ru-RU" sz="1200" b="1" smtClean="0">
              <a:solidFill>
                <a:srgbClr val="002060"/>
              </a:solidFill>
              <a:latin typeface="Arial" pitchFamily="34" charset="0"/>
              <a:cs typeface="Arial" pitchFamily="34" charset="0"/>
            </a:rPr>
            <a:t>. Ввозится медицинское оборудование в качестве гуманитарной помощи  </a:t>
          </a:r>
          <a:endParaRPr lang="ru-RU" sz="1200" b="1" dirty="0">
            <a:solidFill>
              <a:srgbClr val="002060"/>
            </a:solidFill>
            <a:latin typeface="Arial" pitchFamily="34" charset="0"/>
            <a:cs typeface="Arial" pitchFamily="34" charset="0"/>
          </a:endParaRPr>
        </a:p>
      </dgm:t>
    </dgm:pt>
    <dgm:pt modelId="{0A71B29A-E095-4F05-937E-7419303F3C28}" type="parTrans" cxnId="{50D55A7B-42F1-4C5B-9502-678C533F2C96}">
      <dgm:prSet/>
      <dgm:spPr/>
      <dgm:t>
        <a:bodyPr/>
        <a:lstStyle/>
        <a:p>
          <a:endParaRPr lang="ru-RU" sz="1200" b="1">
            <a:solidFill>
              <a:srgbClr val="002060"/>
            </a:solidFill>
            <a:latin typeface="Arial" pitchFamily="34" charset="0"/>
            <a:cs typeface="Arial" pitchFamily="34" charset="0"/>
          </a:endParaRPr>
        </a:p>
      </dgm:t>
    </dgm:pt>
    <dgm:pt modelId="{7ADC8CC1-2880-4ECB-AC99-702B062E8100}" type="sibTrans" cxnId="{50D55A7B-42F1-4C5B-9502-678C533F2C96}">
      <dgm:prSet/>
      <dgm:spPr/>
      <dgm:t>
        <a:bodyPr/>
        <a:lstStyle/>
        <a:p>
          <a:endParaRPr lang="ru-RU" sz="1200" b="1">
            <a:solidFill>
              <a:srgbClr val="002060"/>
            </a:solidFill>
            <a:latin typeface="Arial" pitchFamily="34" charset="0"/>
            <a:cs typeface="Arial" pitchFamily="34" charset="0"/>
          </a:endParaRPr>
        </a:p>
      </dgm:t>
    </dgm:pt>
    <dgm:pt modelId="{F51CD8F2-AE06-4309-AD1C-2C93582C24A5}">
      <dgm:prSet phldrT="[Текст]" custT="1"/>
      <dgm:spPr/>
      <dgm:t>
        <a:bodyPr/>
        <a:lstStyle/>
        <a:p>
          <a:r>
            <a:rPr lang="ru-RU" sz="1200" b="1" smtClean="0">
              <a:solidFill>
                <a:srgbClr val="002060"/>
              </a:solidFill>
              <a:latin typeface="Arial" pitchFamily="34" charset="0"/>
              <a:cs typeface="Arial" pitchFamily="34" charset="0"/>
            </a:rPr>
            <a:t>Предоставляется тарифная льгота по уплате ввозных таможенных пошлин и налогов</a:t>
          </a:r>
          <a:endParaRPr lang="ru-RU" sz="1200" b="1" dirty="0">
            <a:solidFill>
              <a:srgbClr val="002060"/>
            </a:solidFill>
            <a:latin typeface="Arial" pitchFamily="34" charset="0"/>
            <a:cs typeface="Arial" pitchFamily="34" charset="0"/>
          </a:endParaRPr>
        </a:p>
      </dgm:t>
    </dgm:pt>
    <dgm:pt modelId="{D6C826DD-C7B8-4D44-880A-35A042962AE7}" type="parTrans" cxnId="{7C2815DB-EB4D-4DF2-9232-F4DE40FE6365}">
      <dgm:prSet/>
      <dgm:spPr/>
      <dgm:t>
        <a:bodyPr/>
        <a:lstStyle/>
        <a:p>
          <a:endParaRPr lang="ru-RU" sz="1200" b="1">
            <a:solidFill>
              <a:srgbClr val="002060"/>
            </a:solidFill>
            <a:latin typeface="Arial" pitchFamily="34" charset="0"/>
            <a:cs typeface="Arial" pitchFamily="34" charset="0"/>
          </a:endParaRPr>
        </a:p>
      </dgm:t>
    </dgm:pt>
    <dgm:pt modelId="{8D5D3D5B-CC3B-405C-835A-61C8037A4643}" type="sibTrans" cxnId="{7C2815DB-EB4D-4DF2-9232-F4DE40FE6365}">
      <dgm:prSet/>
      <dgm:spPr/>
      <dgm:t>
        <a:bodyPr/>
        <a:lstStyle/>
        <a:p>
          <a:endParaRPr lang="ru-RU" sz="1200" b="1">
            <a:solidFill>
              <a:srgbClr val="002060"/>
            </a:solidFill>
            <a:latin typeface="Arial" pitchFamily="34" charset="0"/>
            <a:cs typeface="Arial" pitchFamily="34" charset="0"/>
          </a:endParaRPr>
        </a:p>
      </dgm:t>
    </dgm:pt>
    <dgm:pt modelId="{7AFCE1D6-B70D-41D0-A3E3-F062053BF8ED}">
      <dgm:prSet phldrT="[Текст]" custT="1"/>
      <dgm:spPr/>
      <dgm:t>
        <a:bodyPr/>
        <a:lstStyle/>
        <a:p>
          <a:pPr algn="l"/>
          <a:r>
            <a:rPr lang="ru-RU" sz="2000" b="1" smtClean="0">
              <a:solidFill>
                <a:srgbClr val="002060"/>
              </a:solidFill>
              <a:latin typeface="Arial" pitchFamily="34" charset="0"/>
              <a:cs typeface="Arial" pitchFamily="34" charset="0"/>
            </a:rPr>
            <a:t>С. </a:t>
          </a:r>
          <a:r>
            <a:rPr lang="ru-RU" sz="1200" b="1" smtClean="0">
              <a:solidFill>
                <a:srgbClr val="002060"/>
              </a:solidFill>
              <a:latin typeface="Arial" pitchFamily="34" charset="0"/>
              <a:cs typeface="Arial" pitchFamily="34" charset="0"/>
            </a:rPr>
            <a:t>Ввозится оборудование в качестве вклада иностранного инвестора в уставной капитал</a:t>
          </a:r>
          <a:endParaRPr lang="ru-RU" sz="1200" b="1" dirty="0">
            <a:solidFill>
              <a:srgbClr val="002060"/>
            </a:solidFill>
            <a:latin typeface="Arial" pitchFamily="34" charset="0"/>
            <a:cs typeface="Arial" pitchFamily="34" charset="0"/>
          </a:endParaRPr>
        </a:p>
      </dgm:t>
    </dgm:pt>
    <dgm:pt modelId="{849755A4-50B9-414F-98C6-15CE0F8108BA}" type="parTrans" cxnId="{C27DC01B-75C4-44FC-BDFD-C70043398A67}">
      <dgm:prSet/>
      <dgm:spPr/>
      <dgm:t>
        <a:bodyPr/>
        <a:lstStyle/>
        <a:p>
          <a:endParaRPr lang="ru-RU" sz="1200" b="1">
            <a:solidFill>
              <a:srgbClr val="002060"/>
            </a:solidFill>
            <a:latin typeface="Arial" pitchFamily="34" charset="0"/>
            <a:cs typeface="Arial" pitchFamily="34" charset="0"/>
          </a:endParaRPr>
        </a:p>
      </dgm:t>
    </dgm:pt>
    <dgm:pt modelId="{8A9215BB-BEFB-42D9-8F3E-95087130F962}" type="sibTrans" cxnId="{C27DC01B-75C4-44FC-BDFD-C70043398A67}">
      <dgm:prSet/>
      <dgm:spPr/>
      <dgm:t>
        <a:bodyPr/>
        <a:lstStyle/>
        <a:p>
          <a:endParaRPr lang="ru-RU" sz="1200" b="1">
            <a:solidFill>
              <a:srgbClr val="002060"/>
            </a:solidFill>
            <a:latin typeface="Arial" pitchFamily="34" charset="0"/>
            <a:cs typeface="Arial" pitchFamily="34" charset="0"/>
          </a:endParaRPr>
        </a:p>
      </dgm:t>
    </dgm:pt>
    <dgm:pt modelId="{220B5CCA-7B7E-40A9-A5AB-ADBF458A139D}">
      <dgm:prSet phldrT="[Текст]" custT="1"/>
      <dgm:spPr/>
      <dgm:t>
        <a:bodyPr/>
        <a:lstStyle/>
        <a:p>
          <a:r>
            <a:rPr lang="ru-RU" sz="1200" b="1" smtClean="0">
              <a:solidFill>
                <a:srgbClr val="002060"/>
              </a:solidFill>
              <a:latin typeface="Arial" pitchFamily="34" charset="0"/>
              <a:cs typeface="Arial" pitchFamily="34" charset="0"/>
            </a:rPr>
            <a:t>Предоставляется льгота по уплате ввозных таможенных пошлин и налогов</a:t>
          </a:r>
          <a:endParaRPr lang="ru-RU" sz="1200" b="1" dirty="0">
            <a:solidFill>
              <a:srgbClr val="002060"/>
            </a:solidFill>
            <a:latin typeface="Arial" pitchFamily="34" charset="0"/>
            <a:cs typeface="Arial" pitchFamily="34" charset="0"/>
          </a:endParaRPr>
        </a:p>
      </dgm:t>
    </dgm:pt>
    <dgm:pt modelId="{C64EBB2F-1120-4C16-9678-D7D26207C625}" type="parTrans" cxnId="{E57E66C4-26CB-47AB-9605-6D3E1339C864}">
      <dgm:prSet/>
      <dgm:spPr/>
      <dgm:t>
        <a:bodyPr/>
        <a:lstStyle/>
        <a:p>
          <a:endParaRPr lang="ru-RU" sz="1200" b="1">
            <a:solidFill>
              <a:srgbClr val="002060"/>
            </a:solidFill>
            <a:latin typeface="Arial" pitchFamily="34" charset="0"/>
            <a:cs typeface="Arial" pitchFamily="34" charset="0"/>
          </a:endParaRPr>
        </a:p>
      </dgm:t>
    </dgm:pt>
    <dgm:pt modelId="{BD768251-1BD5-4A89-BA6E-8292FE93CAD9}" type="sibTrans" cxnId="{E57E66C4-26CB-47AB-9605-6D3E1339C864}">
      <dgm:prSet/>
      <dgm:spPr/>
      <dgm:t>
        <a:bodyPr/>
        <a:lstStyle/>
        <a:p>
          <a:endParaRPr lang="ru-RU" sz="1200" b="1">
            <a:solidFill>
              <a:srgbClr val="002060"/>
            </a:solidFill>
            <a:latin typeface="Arial" pitchFamily="34" charset="0"/>
            <a:cs typeface="Arial" pitchFamily="34" charset="0"/>
          </a:endParaRPr>
        </a:p>
      </dgm:t>
    </dgm:pt>
    <dgm:pt modelId="{4EEB603C-723E-4E1B-B5CA-2A4E402E4B23}" type="pres">
      <dgm:prSet presAssocID="{46040886-E333-4B9B-B006-B9AE86E7FFA4}" presName="Name0" presStyleCnt="0">
        <dgm:presLayoutVars>
          <dgm:chPref val="3"/>
          <dgm:dir/>
          <dgm:animLvl val="lvl"/>
          <dgm:resizeHandles/>
        </dgm:presLayoutVars>
      </dgm:prSet>
      <dgm:spPr/>
      <dgm:t>
        <a:bodyPr/>
        <a:lstStyle/>
        <a:p>
          <a:endParaRPr lang="ru-RU"/>
        </a:p>
      </dgm:t>
    </dgm:pt>
    <dgm:pt modelId="{98A0B3E8-A08D-4125-BE06-AD6C9800AB36}" type="pres">
      <dgm:prSet presAssocID="{4356D8BC-2487-43D6-8F29-00181694DA07}" presName="horFlow" presStyleCnt="0"/>
      <dgm:spPr/>
      <dgm:t>
        <a:bodyPr/>
        <a:lstStyle/>
        <a:p>
          <a:endParaRPr lang="ru-RU"/>
        </a:p>
      </dgm:t>
    </dgm:pt>
    <dgm:pt modelId="{06D249BC-CA5C-41A1-AAEA-5CED845051E8}" type="pres">
      <dgm:prSet presAssocID="{4356D8BC-2487-43D6-8F29-00181694DA07}" presName="bigChev" presStyleLbl="node1" presStyleIdx="0" presStyleCnt="3" custScaleX="156146" custLinFactNeighborX="-156" custLinFactNeighborY="-3506"/>
      <dgm:spPr/>
      <dgm:t>
        <a:bodyPr/>
        <a:lstStyle/>
        <a:p>
          <a:endParaRPr lang="ru-RU"/>
        </a:p>
      </dgm:t>
    </dgm:pt>
    <dgm:pt modelId="{7BD57F01-AF17-42F5-9E36-EE1CFF6912A6}" type="pres">
      <dgm:prSet presAssocID="{6BA66AD6-0C42-443B-BBC0-0245F41B4A15}" presName="parTrans" presStyleCnt="0"/>
      <dgm:spPr/>
      <dgm:t>
        <a:bodyPr/>
        <a:lstStyle/>
        <a:p>
          <a:endParaRPr lang="ru-RU"/>
        </a:p>
      </dgm:t>
    </dgm:pt>
    <dgm:pt modelId="{7D32DE8C-2DD3-4084-924A-7BB6AB972F52}" type="pres">
      <dgm:prSet presAssocID="{09652985-E68E-4961-B5E3-9640E4ECB384}" presName="node" presStyleLbl="alignAccFollowNode1" presStyleIdx="0" presStyleCnt="3" custScaleX="159168" custScaleY="119349">
        <dgm:presLayoutVars>
          <dgm:bulletEnabled val="1"/>
        </dgm:presLayoutVars>
      </dgm:prSet>
      <dgm:spPr/>
      <dgm:t>
        <a:bodyPr/>
        <a:lstStyle/>
        <a:p>
          <a:endParaRPr lang="ru-RU"/>
        </a:p>
      </dgm:t>
    </dgm:pt>
    <dgm:pt modelId="{864C3EFA-FF52-481B-837F-D188651AEAD3}" type="pres">
      <dgm:prSet presAssocID="{4356D8BC-2487-43D6-8F29-00181694DA07}" presName="vSp" presStyleCnt="0"/>
      <dgm:spPr/>
      <dgm:t>
        <a:bodyPr/>
        <a:lstStyle/>
        <a:p>
          <a:endParaRPr lang="ru-RU"/>
        </a:p>
      </dgm:t>
    </dgm:pt>
    <dgm:pt modelId="{CF1A19BE-E15D-4AB2-9908-B6F6FE9085D7}" type="pres">
      <dgm:prSet presAssocID="{488C9342-F9B5-4240-8F8E-DFFD1EF03C9C}" presName="horFlow" presStyleCnt="0"/>
      <dgm:spPr/>
      <dgm:t>
        <a:bodyPr/>
        <a:lstStyle/>
        <a:p>
          <a:endParaRPr lang="ru-RU"/>
        </a:p>
      </dgm:t>
    </dgm:pt>
    <dgm:pt modelId="{CAA6993E-5BBE-4993-B8A6-B6A4C0113D71}" type="pres">
      <dgm:prSet presAssocID="{488C9342-F9B5-4240-8F8E-DFFD1EF03C9C}" presName="bigChev" presStyleLbl="node1" presStyleIdx="1" presStyleCnt="3" custScaleX="156146" custLinFactNeighborX="-156" custLinFactNeighborY="-3506"/>
      <dgm:spPr/>
      <dgm:t>
        <a:bodyPr/>
        <a:lstStyle/>
        <a:p>
          <a:endParaRPr lang="ru-RU"/>
        </a:p>
      </dgm:t>
    </dgm:pt>
    <dgm:pt modelId="{0925A2F1-E390-43D6-90F0-70CF849F3B4F}" type="pres">
      <dgm:prSet presAssocID="{D6C826DD-C7B8-4D44-880A-35A042962AE7}" presName="parTrans" presStyleCnt="0"/>
      <dgm:spPr/>
      <dgm:t>
        <a:bodyPr/>
        <a:lstStyle/>
        <a:p>
          <a:endParaRPr lang="ru-RU"/>
        </a:p>
      </dgm:t>
    </dgm:pt>
    <dgm:pt modelId="{2D2F1AFF-6FCF-4B59-9222-64F153364A8B}" type="pres">
      <dgm:prSet presAssocID="{F51CD8F2-AE06-4309-AD1C-2C93582C24A5}" presName="node" presStyleLbl="alignAccFollowNode1" presStyleIdx="1" presStyleCnt="3" custScaleX="153416" custLinFactNeighborX="23658">
        <dgm:presLayoutVars>
          <dgm:bulletEnabled val="1"/>
        </dgm:presLayoutVars>
      </dgm:prSet>
      <dgm:spPr/>
      <dgm:t>
        <a:bodyPr/>
        <a:lstStyle/>
        <a:p>
          <a:endParaRPr lang="ru-RU"/>
        </a:p>
      </dgm:t>
    </dgm:pt>
    <dgm:pt modelId="{BD1F73DB-7DFB-4BB9-8141-CEB6D30378FF}" type="pres">
      <dgm:prSet presAssocID="{488C9342-F9B5-4240-8F8E-DFFD1EF03C9C}" presName="vSp" presStyleCnt="0"/>
      <dgm:spPr/>
      <dgm:t>
        <a:bodyPr/>
        <a:lstStyle/>
        <a:p>
          <a:endParaRPr lang="ru-RU"/>
        </a:p>
      </dgm:t>
    </dgm:pt>
    <dgm:pt modelId="{45D1292B-95D9-43E6-A1F7-F6A2B644755B}" type="pres">
      <dgm:prSet presAssocID="{7AFCE1D6-B70D-41D0-A3E3-F062053BF8ED}" presName="horFlow" presStyleCnt="0"/>
      <dgm:spPr/>
      <dgm:t>
        <a:bodyPr/>
        <a:lstStyle/>
        <a:p>
          <a:endParaRPr lang="ru-RU"/>
        </a:p>
      </dgm:t>
    </dgm:pt>
    <dgm:pt modelId="{3DE5B744-B9B2-4367-9558-17781FAD5CC7}" type="pres">
      <dgm:prSet presAssocID="{7AFCE1D6-B70D-41D0-A3E3-F062053BF8ED}" presName="bigChev" presStyleLbl="node1" presStyleIdx="2" presStyleCnt="3" custScaleX="156146"/>
      <dgm:spPr/>
      <dgm:t>
        <a:bodyPr/>
        <a:lstStyle/>
        <a:p>
          <a:endParaRPr lang="ru-RU"/>
        </a:p>
      </dgm:t>
    </dgm:pt>
    <dgm:pt modelId="{14485537-4A45-461A-ACD8-1550FC199375}" type="pres">
      <dgm:prSet presAssocID="{C64EBB2F-1120-4C16-9678-D7D26207C625}" presName="parTrans" presStyleCnt="0"/>
      <dgm:spPr/>
      <dgm:t>
        <a:bodyPr/>
        <a:lstStyle/>
        <a:p>
          <a:endParaRPr lang="ru-RU"/>
        </a:p>
      </dgm:t>
    </dgm:pt>
    <dgm:pt modelId="{4D57F337-856B-47A4-BE84-A287BA81CAB3}" type="pres">
      <dgm:prSet presAssocID="{220B5CCA-7B7E-40A9-A5AB-ADBF458A139D}" presName="node" presStyleLbl="alignAccFollowNode1" presStyleIdx="2" presStyleCnt="3" custScaleX="153416" custLinFactNeighborX="23658">
        <dgm:presLayoutVars>
          <dgm:bulletEnabled val="1"/>
        </dgm:presLayoutVars>
      </dgm:prSet>
      <dgm:spPr/>
      <dgm:t>
        <a:bodyPr/>
        <a:lstStyle/>
        <a:p>
          <a:endParaRPr lang="ru-RU"/>
        </a:p>
      </dgm:t>
    </dgm:pt>
  </dgm:ptLst>
  <dgm:cxnLst>
    <dgm:cxn modelId="{C27DC01B-75C4-44FC-BDFD-C70043398A67}" srcId="{46040886-E333-4B9B-B006-B9AE86E7FFA4}" destId="{7AFCE1D6-B70D-41D0-A3E3-F062053BF8ED}" srcOrd="2" destOrd="0" parTransId="{849755A4-50B9-414F-98C6-15CE0F8108BA}" sibTransId="{8A9215BB-BEFB-42D9-8F3E-95087130F962}"/>
    <dgm:cxn modelId="{223A7856-34F1-495E-B6EC-4B94D2A4058D}" srcId="{4356D8BC-2487-43D6-8F29-00181694DA07}" destId="{09652985-E68E-4961-B5E3-9640E4ECB384}" srcOrd="0" destOrd="0" parTransId="{6BA66AD6-0C42-443B-BBC0-0245F41B4A15}" sibTransId="{481CF2C4-A1FB-4278-860F-25FE9E62E9E9}"/>
    <dgm:cxn modelId="{D11D65AC-803E-4AF0-A1C5-00288D95082C}" type="presOf" srcId="{4356D8BC-2487-43D6-8F29-00181694DA07}" destId="{06D249BC-CA5C-41A1-AAEA-5CED845051E8}" srcOrd="0" destOrd="0" presId="urn:microsoft.com/office/officeart/2005/8/layout/lProcess3"/>
    <dgm:cxn modelId="{61EC20CE-4888-43B7-AF60-0B9460B40B79}" type="presOf" srcId="{220B5CCA-7B7E-40A9-A5AB-ADBF458A139D}" destId="{4D57F337-856B-47A4-BE84-A287BA81CAB3}" srcOrd="0" destOrd="0" presId="urn:microsoft.com/office/officeart/2005/8/layout/lProcess3"/>
    <dgm:cxn modelId="{E57E66C4-26CB-47AB-9605-6D3E1339C864}" srcId="{7AFCE1D6-B70D-41D0-A3E3-F062053BF8ED}" destId="{220B5CCA-7B7E-40A9-A5AB-ADBF458A139D}" srcOrd="0" destOrd="0" parTransId="{C64EBB2F-1120-4C16-9678-D7D26207C625}" sibTransId="{BD768251-1BD5-4A89-BA6E-8292FE93CAD9}"/>
    <dgm:cxn modelId="{7C2815DB-EB4D-4DF2-9232-F4DE40FE6365}" srcId="{488C9342-F9B5-4240-8F8E-DFFD1EF03C9C}" destId="{F51CD8F2-AE06-4309-AD1C-2C93582C24A5}" srcOrd="0" destOrd="0" parTransId="{D6C826DD-C7B8-4D44-880A-35A042962AE7}" sibTransId="{8D5D3D5B-CC3B-405C-835A-61C8037A4643}"/>
    <dgm:cxn modelId="{463CB705-5948-46FE-8D0C-925D3CA9E587}" type="presOf" srcId="{09652985-E68E-4961-B5E3-9640E4ECB384}" destId="{7D32DE8C-2DD3-4084-924A-7BB6AB972F52}" srcOrd="0" destOrd="0" presId="urn:microsoft.com/office/officeart/2005/8/layout/lProcess3"/>
    <dgm:cxn modelId="{AC1A8BCF-9A22-4C08-93DD-C05591EA4012}" type="presOf" srcId="{46040886-E333-4B9B-B006-B9AE86E7FFA4}" destId="{4EEB603C-723E-4E1B-B5CA-2A4E402E4B23}" srcOrd="0" destOrd="0" presId="urn:microsoft.com/office/officeart/2005/8/layout/lProcess3"/>
    <dgm:cxn modelId="{7CF3C34E-DBC0-4AB1-9D82-A3EB1703E44F}" type="presOf" srcId="{488C9342-F9B5-4240-8F8E-DFFD1EF03C9C}" destId="{CAA6993E-5BBE-4993-B8A6-B6A4C0113D71}" srcOrd="0" destOrd="0" presId="urn:microsoft.com/office/officeart/2005/8/layout/lProcess3"/>
    <dgm:cxn modelId="{50D55A7B-42F1-4C5B-9502-678C533F2C96}" srcId="{46040886-E333-4B9B-B006-B9AE86E7FFA4}" destId="{488C9342-F9B5-4240-8F8E-DFFD1EF03C9C}" srcOrd="1" destOrd="0" parTransId="{0A71B29A-E095-4F05-937E-7419303F3C28}" sibTransId="{7ADC8CC1-2880-4ECB-AC99-702B062E8100}"/>
    <dgm:cxn modelId="{2FACC82C-7E57-4ACC-BFB7-AB368E982D89}" type="presOf" srcId="{F51CD8F2-AE06-4309-AD1C-2C93582C24A5}" destId="{2D2F1AFF-6FCF-4B59-9222-64F153364A8B}" srcOrd="0" destOrd="0" presId="urn:microsoft.com/office/officeart/2005/8/layout/lProcess3"/>
    <dgm:cxn modelId="{ECFB28F0-687E-4DAB-81DA-961491D86EEB}" srcId="{46040886-E333-4B9B-B006-B9AE86E7FFA4}" destId="{4356D8BC-2487-43D6-8F29-00181694DA07}" srcOrd="0" destOrd="0" parTransId="{848FCF1B-8104-4AC4-BDCA-21E6BDCB83DB}" sibTransId="{3C132627-1C7E-4E30-99F4-C41AC8FE30D2}"/>
    <dgm:cxn modelId="{EBF734A9-5C1C-486A-9E19-26F14859BE51}" type="presOf" srcId="{7AFCE1D6-B70D-41D0-A3E3-F062053BF8ED}" destId="{3DE5B744-B9B2-4367-9558-17781FAD5CC7}" srcOrd="0" destOrd="0" presId="urn:microsoft.com/office/officeart/2005/8/layout/lProcess3"/>
    <dgm:cxn modelId="{6DD016C3-412D-4CEE-BBE1-FBE17478310F}" type="presParOf" srcId="{4EEB603C-723E-4E1B-B5CA-2A4E402E4B23}" destId="{98A0B3E8-A08D-4125-BE06-AD6C9800AB36}" srcOrd="0" destOrd="0" presId="urn:microsoft.com/office/officeart/2005/8/layout/lProcess3"/>
    <dgm:cxn modelId="{E7F25922-CECD-43D7-88E0-3263DF7FD2EC}" type="presParOf" srcId="{98A0B3E8-A08D-4125-BE06-AD6C9800AB36}" destId="{06D249BC-CA5C-41A1-AAEA-5CED845051E8}" srcOrd="0" destOrd="0" presId="urn:microsoft.com/office/officeart/2005/8/layout/lProcess3"/>
    <dgm:cxn modelId="{449365FC-C7E1-46E3-A979-4059424DAD74}" type="presParOf" srcId="{98A0B3E8-A08D-4125-BE06-AD6C9800AB36}" destId="{7BD57F01-AF17-42F5-9E36-EE1CFF6912A6}" srcOrd="1" destOrd="0" presId="urn:microsoft.com/office/officeart/2005/8/layout/lProcess3"/>
    <dgm:cxn modelId="{284682A9-35B7-479F-B465-DE50CB69B998}" type="presParOf" srcId="{98A0B3E8-A08D-4125-BE06-AD6C9800AB36}" destId="{7D32DE8C-2DD3-4084-924A-7BB6AB972F52}" srcOrd="2" destOrd="0" presId="urn:microsoft.com/office/officeart/2005/8/layout/lProcess3"/>
    <dgm:cxn modelId="{ECD7F5F1-590E-44D3-95B5-93D8A3A2A406}" type="presParOf" srcId="{4EEB603C-723E-4E1B-B5CA-2A4E402E4B23}" destId="{864C3EFA-FF52-481B-837F-D188651AEAD3}" srcOrd="1" destOrd="0" presId="urn:microsoft.com/office/officeart/2005/8/layout/lProcess3"/>
    <dgm:cxn modelId="{6892C68C-F8AF-4F24-AC92-63D7210A89C1}" type="presParOf" srcId="{4EEB603C-723E-4E1B-B5CA-2A4E402E4B23}" destId="{CF1A19BE-E15D-4AB2-9908-B6F6FE9085D7}" srcOrd="2" destOrd="0" presId="urn:microsoft.com/office/officeart/2005/8/layout/lProcess3"/>
    <dgm:cxn modelId="{0888BFFC-34A3-45FE-9FC8-033724E1BA1D}" type="presParOf" srcId="{CF1A19BE-E15D-4AB2-9908-B6F6FE9085D7}" destId="{CAA6993E-5BBE-4993-B8A6-B6A4C0113D71}" srcOrd="0" destOrd="0" presId="urn:microsoft.com/office/officeart/2005/8/layout/lProcess3"/>
    <dgm:cxn modelId="{4DFDDB1E-9BD9-4CEC-AC37-0C390AC3701B}" type="presParOf" srcId="{CF1A19BE-E15D-4AB2-9908-B6F6FE9085D7}" destId="{0925A2F1-E390-43D6-90F0-70CF849F3B4F}" srcOrd="1" destOrd="0" presId="urn:microsoft.com/office/officeart/2005/8/layout/lProcess3"/>
    <dgm:cxn modelId="{D9546DA7-E255-4DC8-B6F1-E2B6F78209A7}" type="presParOf" srcId="{CF1A19BE-E15D-4AB2-9908-B6F6FE9085D7}" destId="{2D2F1AFF-6FCF-4B59-9222-64F153364A8B}" srcOrd="2" destOrd="0" presId="urn:microsoft.com/office/officeart/2005/8/layout/lProcess3"/>
    <dgm:cxn modelId="{AD4BFE1E-E4F2-4B6E-B3C7-6EF2A157331F}" type="presParOf" srcId="{4EEB603C-723E-4E1B-B5CA-2A4E402E4B23}" destId="{BD1F73DB-7DFB-4BB9-8141-CEB6D30378FF}" srcOrd="3" destOrd="0" presId="urn:microsoft.com/office/officeart/2005/8/layout/lProcess3"/>
    <dgm:cxn modelId="{408698BC-6D3D-4103-A0D5-24B65A576E72}" type="presParOf" srcId="{4EEB603C-723E-4E1B-B5CA-2A4E402E4B23}" destId="{45D1292B-95D9-43E6-A1F7-F6A2B644755B}" srcOrd="4" destOrd="0" presId="urn:microsoft.com/office/officeart/2005/8/layout/lProcess3"/>
    <dgm:cxn modelId="{F8BFCB40-C31E-4187-AA4F-BBEBAFD69142}" type="presParOf" srcId="{45D1292B-95D9-43E6-A1F7-F6A2B644755B}" destId="{3DE5B744-B9B2-4367-9558-17781FAD5CC7}" srcOrd="0" destOrd="0" presId="urn:microsoft.com/office/officeart/2005/8/layout/lProcess3"/>
    <dgm:cxn modelId="{C0EE2BE1-ECCD-4BC9-8EB0-5EBE733668D4}" type="presParOf" srcId="{45D1292B-95D9-43E6-A1F7-F6A2B644755B}" destId="{14485537-4A45-461A-ACD8-1550FC199375}" srcOrd="1" destOrd="0" presId="urn:microsoft.com/office/officeart/2005/8/layout/lProcess3"/>
    <dgm:cxn modelId="{6B157DDB-8990-491E-8DE3-76239E13FB66}" type="presParOf" srcId="{45D1292B-95D9-43E6-A1F7-F6A2B644755B}" destId="{4D57F337-856B-47A4-BE84-A287BA81CAB3}"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7E7290-7296-43EC-80BE-27571749CAA7}"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ru-RU"/>
        </a:p>
      </dgm:t>
    </dgm:pt>
    <dgm:pt modelId="{91960ED8-3863-46D8-994B-3FD3DEC2E72B}">
      <dgm:prSet phldrT="[Текст]" custT="1"/>
      <dgm:spPr/>
      <dgm:t>
        <a:bodyPr/>
        <a:lstStyle/>
        <a:p>
          <a:r>
            <a:rPr lang="ru-RU" sz="1400" b="1" dirty="0" smtClean="0">
              <a:solidFill>
                <a:srgbClr val="000099"/>
              </a:solidFill>
              <a:latin typeface="Arial" pitchFamily="34" charset="0"/>
              <a:cs typeface="Arial" pitchFamily="34" charset="0"/>
            </a:rPr>
            <a:t>ЧТО вывозится?</a:t>
          </a:r>
          <a:endParaRPr lang="ru-RU" sz="1400" b="1" dirty="0">
            <a:solidFill>
              <a:srgbClr val="000099"/>
            </a:solidFill>
            <a:latin typeface="Arial" pitchFamily="34" charset="0"/>
            <a:cs typeface="Arial" pitchFamily="34" charset="0"/>
          </a:endParaRPr>
        </a:p>
      </dgm:t>
    </dgm:pt>
    <dgm:pt modelId="{9457129A-DE4F-4E46-B3B1-B671810FADF1}" type="parTrans" cxnId="{B7D6453F-0C3B-45E4-AAD4-C43B8D2B1A89}">
      <dgm:prSet/>
      <dgm:spPr/>
      <dgm:t>
        <a:bodyPr/>
        <a:lstStyle/>
        <a:p>
          <a:endParaRPr lang="ru-RU"/>
        </a:p>
      </dgm:t>
    </dgm:pt>
    <dgm:pt modelId="{4A47BFA8-9A32-4FE0-B120-6A3B1E17FA23}" type="sibTrans" cxnId="{B7D6453F-0C3B-45E4-AAD4-C43B8D2B1A89}">
      <dgm:prSet/>
      <dgm:spPr/>
      <dgm:t>
        <a:bodyPr/>
        <a:lstStyle/>
        <a:p>
          <a:endParaRPr lang="ru-RU"/>
        </a:p>
      </dgm:t>
    </dgm:pt>
    <dgm:pt modelId="{20C7E3D2-45B5-4DDE-A3EA-66754774C3F2}">
      <dgm:prSet phldrT="[Текст]" custT="1"/>
      <dgm:spPr/>
      <dgm:t>
        <a:bodyPr anchor="t"/>
        <a:lstStyle/>
        <a:p>
          <a:r>
            <a:rPr lang="ru-RU" sz="1600" b="1" dirty="0" smtClean="0">
              <a:solidFill>
                <a:srgbClr val="000099"/>
              </a:solidFill>
              <a:latin typeface="Arial" pitchFamily="34" charset="0"/>
              <a:cs typeface="Arial" pitchFamily="34" charset="0"/>
            </a:rPr>
            <a:t>ТОВАРЫ ТАМОЖЕННОГО СОЮЗА</a:t>
          </a:r>
          <a:endParaRPr lang="ru-RU" sz="1600" b="1" dirty="0">
            <a:solidFill>
              <a:srgbClr val="000099"/>
            </a:solidFill>
            <a:latin typeface="Arial" pitchFamily="34" charset="0"/>
            <a:cs typeface="Arial" pitchFamily="34" charset="0"/>
          </a:endParaRPr>
        </a:p>
      </dgm:t>
    </dgm:pt>
    <dgm:pt modelId="{CDF6BFED-C1A2-463B-9E66-13E1057D70A1}" type="parTrans" cxnId="{88580E08-685C-4DD1-95A9-1F79D5C79585}">
      <dgm:prSet/>
      <dgm:spPr/>
      <dgm:t>
        <a:bodyPr/>
        <a:lstStyle/>
        <a:p>
          <a:endParaRPr lang="ru-RU"/>
        </a:p>
      </dgm:t>
    </dgm:pt>
    <dgm:pt modelId="{5F2B9268-C9B4-4F3C-BE6D-81CE0D8E4F04}" type="sibTrans" cxnId="{88580E08-685C-4DD1-95A9-1F79D5C79585}">
      <dgm:prSet/>
      <dgm:spPr/>
      <dgm:t>
        <a:bodyPr/>
        <a:lstStyle/>
        <a:p>
          <a:endParaRPr lang="ru-RU"/>
        </a:p>
      </dgm:t>
    </dgm:pt>
    <dgm:pt modelId="{B7565467-B126-4F73-B0F2-8B03D5A08F53}">
      <dgm:prSet phldrT="[Текст]" custT="1"/>
      <dgm:spPr/>
      <dgm:t>
        <a:bodyPr/>
        <a:lstStyle/>
        <a:p>
          <a:r>
            <a:rPr lang="ru-RU" sz="1400" b="1" dirty="0" smtClean="0">
              <a:solidFill>
                <a:srgbClr val="006600"/>
              </a:solidFill>
              <a:latin typeface="Arial" pitchFamily="34" charset="0"/>
              <a:cs typeface="Arial" pitchFamily="34" charset="0"/>
            </a:rPr>
            <a:t>КУДА вывозятся?</a:t>
          </a:r>
        </a:p>
        <a:p>
          <a:endParaRPr lang="ru-RU" sz="800" b="1" dirty="0" smtClean="0">
            <a:solidFill>
              <a:srgbClr val="006600"/>
            </a:solidFill>
            <a:latin typeface="Arial" pitchFamily="34" charset="0"/>
            <a:cs typeface="Arial" pitchFamily="34" charset="0"/>
          </a:endParaRPr>
        </a:p>
        <a:p>
          <a:r>
            <a:rPr lang="ru-RU" sz="1400" b="1" dirty="0" smtClean="0">
              <a:solidFill>
                <a:srgbClr val="006600"/>
              </a:solidFill>
              <a:latin typeface="Arial" pitchFamily="34" charset="0"/>
              <a:cs typeface="Arial" pitchFamily="34" charset="0"/>
            </a:rPr>
            <a:t>ГДЕ используются?</a:t>
          </a:r>
          <a:endParaRPr lang="ru-RU" sz="1400" b="1" dirty="0">
            <a:solidFill>
              <a:srgbClr val="006600"/>
            </a:solidFill>
            <a:latin typeface="Arial" pitchFamily="34" charset="0"/>
            <a:cs typeface="Arial" pitchFamily="34" charset="0"/>
          </a:endParaRPr>
        </a:p>
      </dgm:t>
    </dgm:pt>
    <dgm:pt modelId="{5029DAD8-A470-4CE1-A28C-8B6B2B9E83CC}" type="parTrans" cxnId="{8C2A03FE-A635-40E9-BB91-A404C13B1CAD}">
      <dgm:prSet/>
      <dgm:spPr/>
      <dgm:t>
        <a:bodyPr/>
        <a:lstStyle/>
        <a:p>
          <a:endParaRPr lang="ru-RU"/>
        </a:p>
      </dgm:t>
    </dgm:pt>
    <dgm:pt modelId="{9E60F4A1-E915-4A8E-B175-AC3FF1A4F502}" type="sibTrans" cxnId="{8C2A03FE-A635-40E9-BB91-A404C13B1CAD}">
      <dgm:prSet/>
      <dgm:spPr/>
      <dgm:t>
        <a:bodyPr/>
        <a:lstStyle/>
        <a:p>
          <a:endParaRPr lang="ru-RU"/>
        </a:p>
      </dgm:t>
    </dgm:pt>
    <dgm:pt modelId="{11FB5591-F9AE-4A1C-84BF-4852729EF79F}">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rPr>
            <a:t> </a:t>
          </a:r>
          <a:r>
            <a:rPr lang="ru-RU" sz="1600" b="1" dirty="0" smtClean="0">
              <a:solidFill>
                <a:srgbClr val="006600"/>
              </a:solidFill>
              <a:latin typeface="Arial" pitchFamily="34" charset="0"/>
              <a:cs typeface="Arial" pitchFamily="34" charset="0"/>
            </a:rPr>
            <a:t>ЗА ПРЕДЕЛЫ таможенной территории                      таможенного союза </a:t>
          </a:r>
          <a:endParaRPr lang="ru-RU" sz="1600" b="1" dirty="0">
            <a:solidFill>
              <a:srgbClr val="006600"/>
            </a:solidFill>
            <a:latin typeface="Arial" pitchFamily="34" charset="0"/>
            <a:cs typeface="Arial" pitchFamily="34" charset="0"/>
          </a:endParaRPr>
        </a:p>
      </dgm:t>
    </dgm:pt>
    <dgm:pt modelId="{4B5D4699-7AD0-4650-9CBF-7CA12CC08A27}" type="parTrans" cxnId="{360DB3A0-C0CE-4E02-BC40-1CC4BE99791F}">
      <dgm:prSet/>
      <dgm:spPr/>
      <dgm:t>
        <a:bodyPr/>
        <a:lstStyle/>
        <a:p>
          <a:endParaRPr lang="ru-RU"/>
        </a:p>
      </dgm:t>
    </dgm:pt>
    <dgm:pt modelId="{4EA53D79-8151-48EE-B412-42D57113565F}" type="sibTrans" cxnId="{360DB3A0-C0CE-4E02-BC40-1CC4BE99791F}">
      <dgm:prSet/>
      <dgm:spPr/>
      <dgm:t>
        <a:bodyPr/>
        <a:lstStyle/>
        <a:p>
          <a:endParaRPr lang="ru-RU"/>
        </a:p>
      </dgm:t>
    </dgm:pt>
    <dgm:pt modelId="{AD439D73-1BF0-464A-A4F0-981C4317F0B5}">
      <dgm:prSet phldrT="[Текст]" custT="1"/>
      <dgm:spPr/>
      <dgm:t>
        <a:bodyPr/>
        <a:lstStyle/>
        <a:p>
          <a:r>
            <a:rPr lang="ru-RU" sz="1400" b="1" dirty="0" smtClean="0">
              <a:solidFill>
                <a:schemeClr val="accent3">
                  <a:lumMod val="75000"/>
                </a:schemeClr>
              </a:solidFill>
              <a:latin typeface="Arial" pitchFamily="34" charset="0"/>
              <a:cs typeface="Arial" pitchFamily="34" charset="0"/>
            </a:rPr>
            <a:t>ЗАЧЕМ вывозятся?</a:t>
          </a:r>
        </a:p>
        <a:p>
          <a:endParaRPr lang="ru-RU" sz="800" b="1" dirty="0" smtClean="0">
            <a:solidFill>
              <a:schemeClr val="accent3">
                <a:lumMod val="75000"/>
              </a:schemeClr>
            </a:solidFill>
            <a:latin typeface="Arial" pitchFamily="34" charset="0"/>
            <a:cs typeface="Arial" pitchFamily="34" charset="0"/>
          </a:endParaRPr>
        </a:p>
        <a:p>
          <a:r>
            <a:rPr lang="ru-RU" sz="1400" b="1" dirty="0" smtClean="0">
              <a:solidFill>
                <a:schemeClr val="accent3">
                  <a:lumMod val="75000"/>
                </a:schemeClr>
              </a:solidFill>
              <a:latin typeface="Arial" pitchFamily="34" charset="0"/>
              <a:cs typeface="Arial" pitchFamily="34" charset="0"/>
            </a:rPr>
            <a:t>ЦЕЛЬ?</a:t>
          </a:r>
        </a:p>
        <a:p>
          <a:endParaRPr lang="ru-RU" sz="800" b="1" dirty="0" smtClean="0">
            <a:solidFill>
              <a:schemeClr val="accent3">
                <a:lumMod val="75000"/>
              </a:schemeClr>
            </a:solidFill>
            <a:latin typeface="Arial" pitchFamily="34" charset="0"/>
            <a:cs typeface="Arial" pitchFamily="34" charset="0"/>
          </a:endParaRPr>
        </a:p>
        <a:p>
          <a:r>
            <a:rPr lang="ru-RU" sz="1400" b="1" dirty="0" smtClean="0">
              <a:solidFill>
                <a:schemeClr val="accent3">
                  <a:lumMod val="75000"/>
                </a:schemeClr>
              </a:solidFill>
              <a:latin typeface="Arial" pitchFamily="34" charset="0"/>
              <a:cs typeface="Arial" pitchFamily="34" charset="0"/>
            </a:rPr>
            <a:t>ОСОБЕННОСТИ?</a:t>
          </a:r>
          <a:endParaRPr lang="ru-RU" sz="1400" b="1" dirty="0">
            <a:solidFill>
              <a:schemeClr val="accent3">
                <a:lumMod val="75000"/>
              </a:schemeClr>
            </a:solidFill>
            <a:latin typeface="Arial" pitchFamily="34" charset="0"/>
            <a:cs typeface="Arial" pitchFamily="34" charset="0"/>
          </a:endParaRPr>
        </a:p>
      </dgm:t>
    </dgm:pt>
    <dgm:pt modelId="{9A0F9051-6388-4013-8932-3530611893AF}" type="parTrans" cxnId="{AC245C2B-F81C-4AE1-BDA1-442CACC00B89}">
      <dgm:prSet/>
      <dgm:spPr/>
      <dgm:t>
        <a:bodyPr/>
        <a:lstStyle/>
        <a:p>
          <a:endParaRPr lang="ru-RU"/>
        </a:p>
      </dgm:t>
    </dgm:pt>
    <dgm:pt modelId="{4BDFD7F8-624E-44AC-B61E-78EBB11A1AFC}" type="sibTrans" cxnId="{AC245C2B-F81C-4AE1-BDA1-442CACC00B89}">
      <dgm:prSet/>
      <dgm:spPr/>
      <dgm:t>
        <a:bodyPr/>
        <a:lstStyle/>
        <a:p>
          <a:endParaRPr lang="ru-RU"/>
        </a:p>
      </dgm:t>
    </dgm:pt>
    <dgm:pt modelId="{703A56FA-09FA-46CC-959B-82C24A5F4568}">
      <dgm:prSet phldrT="[Текст]" custT="1"/>
      <dgm:spPr/>
      <dgm:t>
        <a:bodyPr/>
        <a:lstStyle/>
        <a:p>
          <a:r>
            <a:rPr lang="ru-RU" sz="1600" b="1" dirty="0" smtClean="0">
              <a:solidFill>
                <a:schemeClr val="accent1">
                  <a:lumMod val="50000"/>
                </a:schemeClr>
              </a:solidFill>
              <a:latin typeface="Arial" pitchFamily="34" charset="0"/>
              <a:cs typeface="Arial" pitchFamily="34" charset="0"/>
            </a:rPr>
            <a:t>для постоянного нахождения за  пределами т</a:t>
          </a:r>
          <a:r>
            <a:rPr lang="en-US" sz="1600" b="1" dirty="0" smtClean="0">
              <a:solidFill>
                <a:schemeClr val="accent1">
                  <a:lumMod val="50000"/>
                </a:schemeClr>
              </a:solidFill>
              <a:latin typeface="Arial" pitchFamily="34" charset="0"/>
              <a:cs typeface="Arial" pitchFamily="34" charset="0"/>
            </a:rPr>
            <a:t>/</a:t>
          </a:r>
          <a:r>
            <a:rPr lang="ru-RU" sz="1600" b="1" dirty="0" smtClean="0">
              <a:solidFill>
                <a:schemeClr val="accent1">
                  <a:lumMod val="50000"/>
                </a:schemeClr>
              </a:solidFill>
              <a:latin typeface="Arial" pitchFamily="34" charset="0"/>
              <a:cs typeface="Arial" pitchFamily="34" charset="0"/>
            </a:rPr>
            <a:t>т ТС</a:t>
          </a:r>
          <a:endParaRPr lang="ru-RU" sz="1600" b="1" dirty="0">
            <a:solidFill>
              <a:schemeClr val="accent1">
                <a:lumMod val="50000"/>
              </a:schemeClr>
            </a:solidFill>
            <a:latin typeface="Arial" pitchFamily="34" charset="0"/>
            <a:cs typeface="Arial" pitchFamily="34" charset="0"/>
          </a:endParaRPr>
        </a:p>
      </dgm:t>
    </dgm:pt>
    <dgm:pt modelId="{4591BEE7-A255-4012-A539-D0ADC801A606}" type="parTrans" cxnId="{66E05605-4F59-4CA9-902D-E121B0A43420}">
      <dgm:prSet/>
      <dgm:spPr/>
      <dgm:t>
        <a:bodyPr/>
        <a:lstStyle/>
        <a:p>
          <a:endParaRPr lang="ru-RU"/>
        </a:p>
      </dgm:t>
    </dgm:pt>
    <dgm:pt modelId="{888B04DA-4FC5-4542-913C-AC5E21088D6D}" type="sibTrans" cxnId="{66E05605-4F59-4CA9-902D-E121B0A43420}">
      <dgm:prSet/>
      <dgm:spPr/>
      <dgm:t>
        <a:bodyPr/>
        <a:lstStyle/>
        <a:p>
          <a:endParaRPr lang="ru-RU"/>
        </a:p>
      </dgm:t>
    </dgm:pt>
    <dgm:pt modelId="{A8FD9404-28FB-492A-A509-F574C81381EC}">
      <dgm:prSet custT="1"/>
      <dgm:spPr/>
      <dgm:t>
        <a:bodyPr anchor="t"/>
        <a:lstStyle/>
        <a:p>
          <a:endParaRPr lang="ru-RU" sz="1600" b="1" dirty="0" smtClean="0">
            <a:solidFill>
              <a:srgbClr val="7B1E0F"/>
            </a:solidFill>
            <a:latin typeface="Arial" pitchFamily="34" charset="0"/>
            <a:cs typeface="Arial" pitchFamily="34" charset="0"/>
          </a:endParaRPr>
        </a:p>
      </dgm:t>
    </dgm:pt>
    <dgm:pt modelId="{F07B4977-215F-4679-BB9E-9466CA08EE54}" type="parTrans" cxnId="{E5126314-DA93-42E0-A6E3-F34370882B48}">
      <dgm:prSet/>
      <dgm:spPr/>
      <dgm:t>
        <a:bodyPr/>
        <a:lstStyle/>
        <a:p>
          <a:endParaRPr lang="ru-RU"/>
        </a:p>
      </dgm:t>
    </dgm:pt>
    <dgm:pt modelId="{33A5FE52-C6DD-4BEF-8452-451560D1288B}" type="sibTrans" cxnId="{E5126314-DA93-42E0-A6E3-F34370882B48}">
      <dgm:prSet/>
      <dgm:spPr/>
      <dgm:t>
        <a:bodyPr/>
        <a:lstStyle/>
        <a:p>
          <a:endParaRPr lang="ru-RU"/>
        </a:p>
      </dgm:t>
    </dgm:pt>
    <dgm:pt modelId="{BA776580-2205-4917-AFC3-1AB14F587C57}">
      <dgm:prSet custT="1"/>
      <dgm:spPr/>
      <dgm:t>
        <a:bodyPr anchor="t"/>
        <a:lstStyle/>
        <a:p>
          <a:endParaRPr lang="ru-RU" sz="1600" b="1" dirty="0">
            <a:solidFill>
              <a:srgbClr val="7B1E0F"/>
            </a:solidFill>
            <a:latin typeface="Arial" pitchFamily="34" charset="0"/>
            <a:cs typeface="Arial" pitchFamily="34" charset="0"/>
          </a:endParaRPr>
        </a:p>
      </dgm:t>
    </dgm:pt>
    <dgm:pt modelId="{B74324F8-67F6-4EAF-8229-905E1780A474}" type="parTrans" cxnId="{4F217893-606F-4191-8E9B-CB48D1BDC294}">
      <dgm:prSet/>
      <dgm:spPr/>
      <dgm:t>
        <a:bodyPr/>
        <a:lstStyle/>
        <a:p>
          <a:endParaRPr lang="ru-RU"/>
        </a:p>
      </dgm:t>
    </dgm:pt>
    <dgm:pt modelId="{57F37CD7-AC51-424B-A63E-AFCC4E17DA77}" type="sibTrans" cxnId="{4F217893-606F-4191-8E9B-CB48D1BDC294}">
      <dgm:prSet/>
      <dgm:spPr/>
      <dgm:t>
        <a:bodyPr/>
        <a:lstStyle/>
        <a:p>
          <a:endParaRPr lang="ru-RU"/>
        </a:p>
      </dgm:t>
    </dgm:pt>
    <dgm:pt modelId="{4D5F4B18-EE53-461C-9876-FE198411C7E5}">
      <dgm:prSet phldrT="[Текст]" custT="1"/>
      <dgm:spPr/>
      <dgm:t>
        <a:bodyPr/>
        <a:lstStyle/>
        <a:p>
          <a:endParaRPr lang="ru-RU" sz="1600" b="1" dirty="0">
            <a:solidFill>
              <a:schemeClr val="accent1">
                <a:lumMod val="50000"/>
              </a:schemeClr>
            </a:solidFill>
            <a:latin typeface="Arial" pitchFamily="34" charset="0"/>
            <a:cs typeface="Arial" pitchFamily="34" charset="0"/>
          </a:endParaRPr>
        </a:p>
      </dgm:t>
    </dgm:pt>
    <dgm:pt modelId="{FD4AD766-53F2-45E3-A235-DB1984F2BAA7}" type="parTrans" cxnId="{4C223D2B-F6AA-4D7D-8DD7-ABAD17FE8888}">
      <dgm:prSet/>
      <dgm:spPr/>
      <dgm:t>
        <a:bodyPr/>
        <a:lstStyle/>
        <a:p>
          <a:endParaRPr lang="ru-RU"/>
        </a:p>
      </dgm:t>
    </dgm:pt>
    <dgm:pt modelId="{BDE79717-2A53-4295-BA19-11152934EB0D}" type="sibTrans" cxnId="{4C223D2B-F6AA-4D7D-8DD7-ABAD17FE8888}">
      <dgm:prSet/>
      <dgm:spPr/>
      <dgm:t>
        <a:bodyPr/>
        <a:lstStyle/>
        <a:p>
          <a:endParaRPr lang="ru-RU"/>
        </a:p>
      </dgm:t>
    </dgm:pt>
    <dgm:pt modelId="{4B3B6460-FEB6-4377-8B95-9E8D2432A46C}">
      <dgm:prSet phldrT="[Текст]" custT="1"/>
      <dgm:spPr/>
      <dgm:t>
        <a:bodyPr anchor="t"/>
        <a:lstStyle/>
        <a:p>
          <a:r>
            <a:rPr lang="ru-RU" sz="1400" b="0" dirty="0" smtClean="0">
              <a:solidFill>
                <a:schemeClr val="accent2">
                  <a:lumMod val="50000"/>
                </a:schemeClr>
              </a:solidFill>
              <a:latin typeface="Arial" pitchFamily="34" charset="0"/>
              <a:cs typeface="Arial" pitchFamily="34" charset="0"/>
            </a:rPr>
            <a:t>товары, ранее помещенные под ТП временного вывоза или переработки вне таможенной территории, без их фактического предъявления таможенным органам</a:t>
          </a:r>
          <a:endParaRPr lang="ru-RU" sz="1400" b="0" dirty="0">
            <a:solidFill>
              <a:srgbClr val="000099"/>
            </a:solidFill>
            <a:latin typeface="Arial" pitchFamily="34" charset="0"/>
            <a:cs typeface="Arial" pitchFamily="34" charset="0"/>
          </a:endParaRPr>
        </a:p>
      </dgm:t>
    </dgm:pt>
    <dgm:pt modelId="{0FD463A2-789C-4605-BEA6-3235E37CB086}" type="parTrans" cxnId="{EB50738F-82E3-4521-B1AB-879B0BF80EF2}">
      <dgm:prSet/>
      <dgm:spPr/>
      <dgm:t>
        <a:bodyPr/>
        <a:lstStyle/>
        <a:p>
          <a:endParaRPr lang="ru-RU"/>
        </a:p>
      </dgm:t>
    </dgm:pt>
    <dgm:pt modelId="{791C6AB1-949C-4A63-B4E7-B57612574322}" type="sibTrans" cxnId="{EB50738F-82E3-4521-B1AB-879B0BF80EF2}">
      <dgm:prSet/>
      <dgm:spPr/>
      <dgm:t>
        <a:bodyPr/>
        <a:lstStyle/>
        <a:p>
          <a:endParaRPr lang="ru-RU"/>
        </a:p>
      </dgm:t>
    </dgm:pt>
    <dgm:pt modelId="{7F6C2BEE-2548-47C7-8324-4406999E8C50}" type="pres">
      <dgm:prSet presAssocID="{B27E7290-7296-43EC-80BE-27571749CAA7}" presName="Name0" presStyleCnt="0">
        <dgm:presLayoutVars>
          <dgm:dir/>
          <dgm:animLvl val="lvl"/>
          <dgm:resizeHandles val="exact"/>
        </dgm:presLayoutVars>
      </dgm:prSet>
      <dgm:spPr/>
      <dgm:t>
        <a:bodyPr/>
        <a:lstStyle/>
        <a:p>
          <a:endParaRPr lang="ru-RU"/>
        </a:p>
      </dgm:t>
    </dgm:pt>
    <dgm:pt modelId="{869EC29E-EBD1-4784-8E71-D323A1C600F1}" type="pres">
      <dgm:prSet presAssocID="{91960ED8-3863-46D8-994B-3FD3DEC2E72B}" presName="linNode" presStyleCnt="0"/>
      <dgm:spPr/>
    </dgm:pt>
    <dgm:pt modelId="{236B13D1-86DF-4FCE-8420-A277DB3E3A5A}" type="pres">
      <dgm:prSet presAssocID="{91960ED8-3863-46D8-994B-3FD3DEC2E72B}" presName="parentText" presStyleLbl="node1" presStyleIdx="0" presStyleCnt="3" custScaleX="69356">
        <dgm:presLayoutVars>
          <dgm:chMax val="1"/>
          <dgm:bulletEnabled val="1"/>
        </dgm:presLayoutVars>
      </dgm:prSet>
      <dgm:spPr/>
      <dgm:t>
        <a:bodyPr/>
        <a:lstStyle/>
        <a:p>
          <a:endParaRPr lang="ru-RU"/>
        </a:p>
      </dgm:t>
    </dgm:pt>
    <dgm:pt modelId="{65B4FB8A-3847-4684-AD06-34EBFE62A6F6}" type="pres">
      <dgm:prSet presAssocID="{91960ED8-3863-46D8-994B-3FD3DEC2E72B}" presName="descendantText" presStyleLbl="alignAccFollowNode1" presStyleIdx="0" presStyleCnt="3" custScaleY="122412">
        <dgm:presLayoutVars>
          <dgm:bulletEnabled val="1"/>
        </dgm:presLayoutVars>
      </dgm:prSet>
      <dgm:spPr/>
      <dgm:t>
        <a:bodyPr/>
        <a:lstStyle/>
        <a:p>
          <a:endParaRPr lang="ru-RU"/>
        </a:p>
      </dgm:t>
    </dgm:pt>
    <dgm:pt modelId="{FCE24BC8-4A1C-4A70-AF06-A0C8325B28C5}" type="pres">
      <dgm:prSet presAssocID="{4A47BFA8-9A32-4FE0-B120-6A3B1E17FA23}" presName="sp" presStyleCnt="0"/>
      <dgm:spPr/>
    </dgm:pt>
    <dgm:pt modelId="{1F68C511-6B52-4DFD-AA96-4D44600F306C}" type="pres">
      <dgm:prSet presAssocID="{B7565467-B126-4F73-B0F2-8B03D5A08F53}" presName="linNode" presStyleCnt="0"/>
      <dgm:spPr/>
    </dgm:pt>
    <dgm:pt modelId="{CA2322CA-A0E3-4361-87A5-CECC25AF59A9}" type="pres">
      <dgm:prSet presAssocID="{B7565467-B126-4F73-B0F2-8B03D5A08F53}" presName="parentText" presStyleLbl="node1" presStyleIdx="1" presStyleCnt="3" custScaleX="69356">
        <dgm:presLayoutVars>
          <dgm:chMax val="1"/>
          <dgm:bulletEnabled val="1"/>
        </dgm:presLayoutVars>
      </dgm:prSet>
      <dgm:spPr/>
      <dgm:t>
        <a:bodyPr/>
        <a:lstStyle/>
        <a:p>
          <a:endParaRPr lang="ru-RU"/>
        </a:p>
      </dgm:t>
    </dgm:pt>
    <dgm:pt modelId="{E0A467B6-2135-4B2D-82EC-E3F1449ECE38}" type="pres">
      <dgm:prSet presAssocID="{B7565467-B126-4F73-B0F2-8B03D5A08F53}" presName="descendantText" presStyleLbl="alignAccFollowNode1" presStyleIdx="1" presStyleCnt="3">
        <dgm:presLayoutVars>
          <dgm:bulletEnabled val="1"/>
        </dgm:presLayoutVars>
      </dgm:prSet>
      <dgm:spPr/>
      <dgm:t>
        <a:bodyPr/>
        <a:lstStyle/>
        <a:p>
          <a:endParaRPr lang="ru-RU"/>
        </a:p>
      </dgm:t>
    </dgm:pt>
    <dgm:pt modelId="{80C1EA19-957F-4220-B819-B3ABCB819649}" type="pres">
      <dgm:prSet presAssocID="{9E60F4A1-E915-4A8E-B175-AC3FF1A4F502}" presName="sp" presStyleCnt="0"/>
      <dgm:spPr/>
    </dgm:pt>
    <dgm:pt modelId="{B4A7B654-A7B8-4AB3-9669-EB495D97FEDF}" type="pres">
      <dgm:prSet presAssocID="{AD439D73-1BF0-464A-A4F0-981C4317F0B5}" presName="linNode" presStyleCnt="0"/>
      <dgm:spPr/>
    </dgm:pt>
    <dgm:pt modelId="{2C630F34-D0DB-4CCE-8C76-639CA6199EFD}" type="pres">
      <dgm:prSet presAssocID="{AD439D73-1BF0-464A-A4F0-981C4317F0B5}" presName="parentText" presStyleLbl="node1" presStyleIdx="2" presStyleCnt="3" custScaleX="69356">
        <dgm:presLayoutVars>
          <dgm:chMax val="1"/>
          <dgm:bulletEnabled val="1"/>
        </dgm:presLayoutVars>
      </dgm:prSet>
      <dgm:spPr/>
      <dgm:t>
        <a:bodyPr/>
        <a:lstStyle/>
        <a:p>
          <a:endParaRPr lang="ru-RU"/>
        </a:p>
      </dgm:t>
    </dgm:pt>
    <dgm:pt modelId="{85C9A2DC-DAAD-43EF-8801-8154EBC1F68D}" type="pres">
      <dgm:prSet presAssocID="{AD439D73-1BF0-464A-A4F0-981C4317F0B5}" presName="descendantText" presStyleLbl="alignAccFollowNode1" presStyleIdx="2" presStyleCnt="3">
        <dgm:presLayoutVars>
          <dgm:bulletEnabled val="1"/>
        </dgm:presLayoutVars>
      </dgm:prSet>
      <dgm:spPr/>
      <dgm:t>
        <a:bodyPr/>
        <a:lstStyle/>
        <a:p>
          <a:endParaRPr lang="ru-RU"/>
        </a:p>
      </dgm:t>
    </dgm:pt>
  </dgm:ptLst>
  <dgm:cxnLst>
    <dgm:cxn modelId="{8C2A03FE-A635-40E9-BB91-A404C13B1CAD}" srcId="{B27E7290-7296-43EC-80BE-27571749CAA7}" destId="{B7565467-B126-4F73-B0F2-8B03D5A08F53}" srcOrd="1" destOrd="0" parTransId="{5029DAD8-A470-4CE1-A28C-8B6B2B9E83CC}" sibTransId="{9E60F4A1-E915-4A8E-B175-AC3FF1A4F502}"/>
    <dgm:cxn modelId="{4F217893-606F-4191-8E9B-CB48D1BDC294}" srcId="{91960ED8-3863-46D8-994B-3FD3DEC2E72B}" destId="{BA776580-2205-4917-AFC3-1AB14F587C57}" srcOrd="3" destOrd="0" parTransId="{B74324F8-67F6-4EAF-8229-905E1780A474}" sibTransId="{57F37CD7-AC51-424B-A63E-AFCC4E17DA77}"/>
    <dgm:cxn modelId="{EF93CC1B-D5F9-4B7D-A075-1ADB17DB3BA0}" type="presOf" srcId="{A8FD9404-28FB-492A-A509-F574C81381EC}" destId="{65B4FB8A-3847-4684-AD06-34EBFE62A6F6}" srcOrd="0" destOrd="2" presId="urn:microsoft.com/office/officeart/2005/8/layout/vList5"/>
    <dgm:cxn modelId="{66E05605-4F59-4CA9-902D-E121B0A43420}" srcId="{AD439D73-1BF0-464A-A4F0-981C4317F0B5}" destId="{703A56FA-09FA-46CC-959B-82C24A5F4568}" srcOrd="0" destOrd="0" parTransId="{4591BEE7-A255-4012-A539-D0ADC801A606}" sibTransId="{888B04DA-4FC5-4542-913C-AC5E21088D6D}"/>
    <dgm:cxn modelId="{88580E08-685C-4DD1-95A9-1F79D5C79585}" srcId="{91960ED8-3863-46D8-994B-3FD3DEC2E72B}" destId="{20C7E3D2-45B5-4DDE-A3EA-66754774C3F2}" srcOrd="0" destOrd="0" parTransId="{CDF6BFED-C1A2-463B-9E66-13E1057D70A1}" sibTransId="{5F2B9268-C9B4-4F3C-BE6D-81CE0D8E4F04}"/>
    <dgm:cxn modelId="{B23A1DB2-8065-4939-9A6F-9770CB704916}" type="presOf" srcId="{4D5F4B18-EE53-461C-9876-FE198411C7E5}" destId="{85C9A2DC-DAAD-43EF-8801-8154EBC1F68D}" srcOrd="0" destOrd="1" presId="urn:microsoft.com/office/officeart/2005/8/layout/vList5"/>
    <dgm:cxn modelId="{360DB3A0-C0CE-4E02-BC40-1CC4BE99791F}" srcId="{B7565467-B126-4F73-B0F2-8B03D5A08F53}" destId="{11FB5591-F9AE-4A1C-84BF-4852729EF79F}" srcOrd="0" destOrd="0" parTransId="{4B5D4699-7AD0-4650-9CBF-7CA12CC08A27}" sibTransId="{4EA53D79-8151-48EE-B412-42D57113565F}"/>
    <dgm:cxn modelId="{44919974-BB9E-48D9-816B-7BA9D141CBF5}" type="presOf" srcId="{91960ED8-3863-46D8-994B-3FD3DEC2E72B}" destId="{236B13D1-86DF-4FCE-8420-A277DB3E3A5A}" srcOrd="0" destOrd="0" presId="urn:microsoft.com/office/officeart/2005/8/layout/vList5"/>
    <dgm:cxn modelId="{EB50738F-82E3-4521-B1AB-879B0BF80EF2}" srcId="{91960ED8-3863-46D8-994B-3FD3DEC2E72B}" destId="{4B3B6460-FEB6-4377-8B95-9E8D2432A46C}" srcOrd="1" destOrd="0" parTransId="{0FD463A2-789C-4605-BEA6-3235E37CB086}" sibTransId="{791C6AB1-949C-4A63-B4E7-B57612574322}"/>
    <dgm:cxn modelId="{AC245C2B-F81C-4AE1-BDA1-442CACC00B89}" srcId="{B27E7290-7296-43EC-80BE-27571749CAA7}" destId="{AD439D73-1BF0-464A-A4F0-981C4317F0B5}" srcOrd="2" destOrd="0" parTransId="{9A0F9051-6388-4013-8932-3530611893AF}" sibTransId="{4BDFD7F8-624E-44AC-B61E-78EBB11A1AFC}"/>
    <dgm:cxn modelId="{86B5DA67-CF51-41AF-9A96-DCA944207091}" type="presOf" srcId="{BA776580-2205-4917-AFC3-1AB14F587C57}" destId="{65B4FB8A-3847-4684-AD06-34EBFE62A6F6}" srcOrd="0" destOrd="3" presId="urn:microsoft.com/office/officeart/2005/8/layout/vList5"/>
    <dgm:cxn modelId="{1296DC25-8586-47E4-9A31-D0FE8BBDFB76}" type="presOf" srcId="{B7565467-B126-4F73-B0F2-8B03D5A08F53}" destId="{CA2322CA-A0E3-4361-87A5-CECC25AF59A9}" srcOrd="0" destOrd="0" presId="urn:microsoft.com/office/officeart/2005/8/layout/vList5"/>
    <dgm:cxn modelId="{4C223D2B-F6AA-4D7D-8DD7-ABAD17FE8888}" srcId="{AD439D73-1BF0-464A-A4F0-981C4317F0B5}" destId="{4D5F4B18-EE53-461C-9876-FE198411C7E5}" srcOrd="1" destOrd="0" parTransId="{FD4AD766-53F2-45E3-A235-DB1984F2BAA7}" sibTransId="{BDE79717-2A53-4295-BA19-11152934EB0D}"/>
    <dgm:cxn modelId="{02690302-5C6B-4202-B26C-57E94CDFCE32}" type="presOf" srcId="{AD439D73-1BF0-464A-A4F0-981C4317F0B5}" destId="{2C630F34-D0DB-4CCE-8C76-639CA6199EFD}" srcOrd="0" destOrd="0" presId="urn:microsoft.com/office/officeart/2005/8/layout/vList5"/>
    <dgm:cxn modelId="{B7D6453F-0C3B-45E4-AAD4-C43B8D2B1A89}" srcId="{B27E7290-7296-43EC-80BE-27571749CAA7}" destId="{91960ED8-3863-46D8-994B-3FD3DEC2E72B}" srcOrd="0" destOrd="0" parTransId="{9457129A-DE4F-4E46-B3B1-B671810FADF1}" sibTransId="{4A47BFA8-9A32-4FE0-B120-6A3B1E17FA23}"/>
    <dgm:cxn modelId="{00B60261-F197-4C60-9AEA-A77A71187DBC}" type="presOf" srcId="{20C7E3D2-45B5-4DDE-A3EA-66754774C3F2}" destId="{65B4FB8A-3847-4684-AD06-34EBFE62A6F6}" srcOrd="0" destOrd="0" presId="urn:microsoft.com/office/officeart/2005/8/layout/vList5"/>
    <dgm:cxn modelId="{3E63D55C-4A4C-4DB4-B50E-CF3DDDC561CB}" type="presOf" srcId="{703A56FA-09FA-46CC-959B-82C24A5F4568}" destId="{85C9A2DC-DAAD-43EF-8801-8154EBC1F68D}" srcOrd="0" destOrd="0" presId="urn:microsoft.com/office/officeart/2005/8/layout/vList5"/>
    <dgm:cxn modelId="{5D5D3A42-591B-4B45-B6EC-5BCCF42CBB91}" type="presOf" srcId="{B27E7290-7296-43EC-80BE-27571749CAA7}" destId="{7F6C2BEE-2548-47C7-8324-4406999E8C50}" srcOrd="0" destOrd="0" presId="urn:microsoft.com/office/officeart/2005/8/layout/vList5"/>
    <dgm:cxn modelId="{E5126314-DA93-42E0-A6E3-F34370882B48}" srcId="{91960ED8-3863-46D8-994B-3FD3DEC2E72B}" destId="{A8FD9404-28FB-492A-A509-F574C81381EC}" srcOrd="2" destOrd="0" parTransId="{F07B4977-215F-4679-BB9E-9466CA08EE54}" sibTransId="{33A5FE52-C6DD-4BEF-8452-451560D1288B}"/>
    <dgm:cxn modelId="{E239B60C-189B-4BA8-A7E2-5D4E9A6C0FBE}" type="presOf" srcId="{11FB5591-F9AE-4A1C-84BF-4852729EF79F}" destId="{E0A467B6-2135-4B2D-82EC-E3F1449ECE38}" srcOrd="0" destOrd="0" presId="urn:microsoft.com/office/officeart/2005/8/layout/vList5"/>
    <dgm:cxn modelId="{7E550CE4-F16A-4635-BD0D-5F548F975207}" type="presOf" srcId="{4B3B6460-FEB6-4377-8B95-9E8D2432A46C}" destId="{65B4FB8A-3847-4684-AD06-34EBFE62A6F6}" srcOrd="0" destOrd="1" presId="urn:microsoft.com/office/officeart/2005/8/layout/vList5"/>
    <dgm:cxn modelId="{EDEFC98D-10E8-4550-965A-F68460EB0153}" type="presParOf" srcId="{7F6C2BEE-2548-47C7-8324-4406999E8C50}" destId="{869EC29E-EBD1-4784-8E71-D323A1C600F1}" srcOrd="0" destOrd="0" presId="urn:microsoft.com/office/officeart/2005/8/layout/vList5"/>
    <dgm:cxn modelId="{64232B1C-2917-425A-BD68-4810A81BF202}" type="presParOf" srcId="{869EC29E-EBD1-4784-8E71-D323A1C600F1}" destId="{236B13D1-86DF-4FCE-8420-A277DB3E3A5A}" srcOrd="0" destOrd="0" presId="urn:microsoft.com/office/officeart/2005/8/layout/vList5"/>
    <dgm:cxn modelId="{381ACBBF-86CB-4E02-8422-D7872CE097F7}" type="presParOf" srcId="{869EC29E-EBD1-4784-8E71-D323A1C600F1}" destId="{65B4FB8A-3847-4684-AD06-34EBFE62A6F6}" srcOrd="1" destOrd="0" presId="urn:microsoft.com/office/officeart/2005/8/layout/vList5"/>
    <dgm:cxn modelId="{8A83FA6D-376F-40E2-962F-1BF582C35984}" type="presParOf" srcId="{7F6C2BEE-2548-47C7-8324-4406999E8C50}" destId="{FCE24BC8-4A1C-4A70-AF06-A0C8325B28C5}" srcOrd="1" destOrd="0" presId="urn:microsoft.com/office/officeart/2005/8/layout/vList5"/>
    <dgm:cxn modelId="{2484F17A-8566-4490-92F0-80E9FAAF5AE7}" type="presParOf" srcId="{7F6C2BEE-2548-47C7-8324-4406999E8C50}" destId="{1F68C511-6B52-4DFD-AA96-4D44600F306C}" srcOrd="2" destOrd="0" presId="urn:microsoft.com/office/officeart/2005/8/layout/vList5"/>
    <dgm:cxn modelId="{1AC4C8D4-80DA-4EBD-94F5-0FBC63513CCC}" type="presParOf" srcId="{1F68C511-6B52-4DFD-AA96-4D44600F306C}" destId="{CA2322CA-A0E3-4361-87A5-CECC25AF59A9}" srcOrd="0" destOrd="0" presId="urn:microsoft.com/office/officeart/2005/8/layout/vList5"/>
    <dgm:cxn modelId="{C2DC0013-B6A8-4C76-82B6-A620539C3995}" type="presParOf" srcId="{1F68C511-6B52-4DFD-AA96-4D44600F306C}" destId="{E0A467B6-2135-4B2D-82EC-E3F1449ECE38}" srcOrd="1" destOrd="0" presId="urn:microsoft.com/office/officeart/2005/8/layout/vList5"/>
    <dgm:cxn modelId="{67F260F7-11D7-4F3D-B9D1-A6A62DC7AB25}" type="presParOf" srcId="{7F6C2BEE-2548-47C7-8324-4406999E8C50}" destId="{80C1EA19-957F-4220-B819-B3ABCB819649}" srcOrd="3" destOrd="0" presId="urn:microsoft.com/office/officeart/2005/8/layout/vList5"/>
    <dgm:cxn modelId="{6672EF5E-DD11-402B-96CA-1C9B690BBD24}" type="presParOf" srcId="{7F6C2BEE-2548-47C7-8324-4406999E8C50}" destId="{B4A7B654-A7B8-4AB3-9669-EB495D97FEDF}" srcOrd="4" destOrd="0" presId="urn:microsoft.com/office/officeart/2005/8/layout/vList5"/>
    <dgm:cxn modelId="{8F65D65A-A8AB-4907-8381-4BB46ADAFFB5}" type="presParOf" srcId="{B4A7B654-A7B8-4AB3-9669-EB495D97FEDF}" destId="{2C630F34-D0DB-4CCE-8C76-639CA6199EFD}" srcOrd="0" destOrd="0" presId="urn:microsoft.com/office/officeart/2005/8/layout/vList5"/>
    <dgm:cxn modelId="{CAD9F098-938A-424B-AC19-8E22831A5DB5}" type="presParOf" srcId="{B4A7B654-A7B8-4AB3-9669-EB495D97FEDF}" destId="{85C9A2DC-DAAD-43EF-8801-8154EBC1F68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A0DFA3-1D1D-4753-B8C2-0F2C159F9C7C}" type="doc">
      <dgm:prSet loTypeId="urn:microsoft.com/office/officeart/2005/8/layout/hierarchy6" loCatId="hierarchy" qsTypeId="urn:microsoft.com/office/officeart/2005/8/quickstyle/simple1" qsCatId="simple" csTypeId="urn:microsoft.com/office/officeart/2005/8/colors/accent2_1" csCatId="accent2" phldr="1"/>
      <dgm:spPr/>
      <dgm:t>
        <a:bodyPr/>
        <a:lstStyle/>
        <a:p>
          <a:endParaRPr lang="ru-RU"/>
        </a:p>
      </dgm:t>
    </dgm:pt>
    <dgm:pt modelId="{E47DAE8A-4E2B-4D66-832B-7033120EF461}">
      <dgm:prSet phldrT="[Текст]"/>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b="1" dirty="0" smtClean="0">
              <a:latin typeface="Arial" pitchFamily="34" charset="0"/>
              <a:ea typeface="+mn-ea"/>
              <a:cs typeface="Arial" pitchFamily="34" charset="0"/>
            </a:rPr>
            <a:t>уплата вывозных таможенных пошлин, если не установлены льготы</a:t>
          </a:r>
          <a:endParaRPr lang="ru-RU" b="1" dirty="0" smtClean="0">
            <a:latin typeface="Arial" pitchFamily="34" charset="0"/>
            <a:cs typeface="Arial" pitchFamily="34" charset="0"/>
          </a:endParaRPr>
        </a:p>
        <a:p>
          <a:pPr algn="ctr"/>
          <a:endParaRPr lang="ru-RU" b="1" dirty="0">
            <a:latin typeface="Arial" pitchFamily="34" charset="0"/>
            <a:cs typeface="Arial" pitchFamily="34" charset="0"/>
          </a:endParaRPr>
        </a:p>
      </dgm:t>
    </dgm:pt>
    <dgm:pt modelId="{5223FC17-A0D9-4D7B-9718-6D1F181F71C9}" type="parTrans" cxnId="{7498C1D1-B9F9-4C98-A26B-2085D1BD9595}">
      <dgm:prSet/>
      <dgm:spPr/>
      <dgm:t>
        <a:bodyPr/>
        <a:lstStyle/>
        <a:p>
          <a:endParaRPr lang="ru-RU"/>
        </a:p>
      </dgm:t>
    </dgm:pt>
    <dgm:pt modelId="{AC580B80-7C39-4287-AD37-B033C3635580}" type="sibTrans" cxnId="{7498C1D1-B9F9-4C98-A26B-2085D1BD9595}">
      <dgm:prSet/>
      <dgm:spPr/>
      <dgm:t>
        <a:bodyPr/>
        <a:lstStyle/>
        <a:p>
          <a:endParaRPr lang="ru-RU"/>
        </a:p>
      </dgm:t>
    </dgm:pt>
    <dgm:pt modelId="{D07A252E-6C48-46DF-9D78-47AA2CFD19E4}">
      <dgm:prSet phldrT="[Текст]"/>
      <dgm:spPr/>
      <dgm:t>
        <a:bodyPr/>
        <a:lstStyle/>
        <a:p>
          <a:pPr marL="0" marR="0" indent="0" algn="ctr" defTabSz="533400" eaLnBrk="1" fontAlgn="auto" latinLnBrk="0" hangingPunct="1">
            <a:lnSpc>
              <a:spcPct val="90000"/>
            </a:lnSpc>
            <a:spcBef>
              <a:spcPct val="0"/>
            </a:spcBef>
            <a:spcAft>
              <a:spcPct val="35000"/>
            </a:spcAft>
            <a:buClrTx/>
            <a:buSzTx/>
            <a:buFontTx/>
            <a:buNone/>
            <a:tabLst/>
            <a:defRPr/>
          </a:pPr>
          <a:r>
            <a:rPr lang="ru-RU" b="1" dirty="0" smtClean="0">
              <a:latin typeface="Arial" pitchFamily="34" charset="0"/>
              <a:ea typeface="+mn-ea"/>
              <a:cs typeface="Arial" pitchFamily="34" charset="0"/>
            </a:rPr>
            <a:t>соблюдение </a:t>
          </a:r>
        </a:p>
        <a:p>
          <a:pPr marL="0" marR="0" indent="0" algn="ctr" defTabSz="533400" eaLnBrk="1" fontAlgn="auto" latinLnBrk="0" hangingPunct="1">
            <a:lnSpc>
              <a:spcPct val="90000"/>
            </a:lnSpc>
            <a:spcBef>
              <a:spcPct val="0"/>
            </a:spcBef>
            <a:spcAft>
              <a:spcPct val="35000"/>
            </a:spcAft>
            <a:buClrTx/>
            <a:buSzTx/>
            <a:buFontTx/>
            <a:buNone/>
            <a:tabLst/>
            <a:defRPr/>
          </a:pPr>
          <a:r>
            <a:rPr lang="ru-RU" b="1" dirty="0" smtClean="0">
              <a:latin typeface="Arial" pitchFamily="34" charset="0"/>
              <a:ea typeface="+mn-ea"/>
              <a:cs typeface="Arial" pitchFamily="34" charset="0"/>
            </a:rPr>
            <a:t>запретов и ограничений</a:t>
          </a:r>
          <a:endParaRPr lang="ru-RU" b="1" dirty="0" smtClean="0">
            <a:latin typeface="Arial" pitchFamily="34" charset="0"/>
            <a:cs typeface="Arial" pitchFamily="34" charset="0"/>
          </a:endParaRPr>
        </a:p>
        <a:p>
          <a:pPr algn="ctr" defTabSz="533400">
            <a:lnSpc>
              <a:spcPct val="90000"/>
            </a:lnSpc>
            <a:spcBef>
              <a:spcPct val="0"/>
            </a:spcBef>
            <a:spcAft>
              <a:spcPct val="35000"/>
            </a:spcAft>
          </a:pPr>
          <a:endParaRPr lang="ru-RU" b="1" dirty="0">
            <a:latin typeface="Arial" pitchFamily="34" charset="0"/>
            <a:cs typeface="Arial" pitchFamily="34" charset="0"/>
          </a:endParaRPr>
        </a:p>
      </dgm:t>
    </dgm:pt>
    <dgm:pt modelId="{5012E519-F8B3-4DC5-922D-E09B29468310}" type="parTrans" cxnId="{EB482929-9412-4DD8-AF41-51014CE870EC}">
      <dgm:prSet/>
      <dgm:spPr/>
      <dgm:t>
        <a:bodyPr/>
        <a:lstStyle/>
        <a:p>
          <a:endParaRPr lang="ru-RU"/>
        </a:p>
      </dgm:t>
    </dgm:pt>
    <dgm:pt modelId="{F5AA5FFB-E601-46B9-8E9C-4523ECE7DD85}" type="sibTrans" cxnId="{EB482929-9412-4DD8-AF41-51014CE870EC}">
      <dgm:prSet/>
      <dgm:spPr/>
      <dgm:t>
        <a:bodyPr/>
        <a:lstStyle/>
        <a:p>
          <a:endParaRPr lang="ru-RU"/>
        </a:p>
      </dgm:t>
    </dgm:pt>
    <dgm:pt modelId="{7A297E7F-B05E-4EF8-B5E3-D667E3534FEC}">
      <dgm:prSet phldrT="[Текст]"/>
      <dgm:spPr/>
      <dgm:t>
        <a:bodyPr/>
        <a:lstStyle/>
        <a:p>
          <a:pPr defTabSz="622300">
            <a:lnSpc>
              <a:spcPct val="90000"/>
            </a:lnSpc>
            <a:spcBef>
              <a:spcPct val="0"/>
            </a:spcBef>
            <a:spcAft>
              <a:spcPct val="35000"/>
            </a:spcAft>
          </a:pPr>
          <a:endParaRPr lang="ru-RU" dirty="0"/>
        </a:p>
      </dgm:t>
    </dgm:pt>
    <dgm:pt modelId="{502198CA-AD55-4111-9D39-734BA32D21D4}" type="parTrans" cxnId="{E27A085B-4673-404E-B0B0-AC4E5E96DC3F}">
      <dgm:prSet/>
      <dgm:spPr/>
      <dgm:t>
        <a:bodyPr/>
        <a:lstStyle/>
        <a:p>
          <a:endParaRPr lang="ru-RU"/>
        </a:p>
      </dgm:t>
    </dgm:pt>
    <dgm:pt modelId="{FFB68D2F-E050-4CBD-A487-AC83AA3C9A39}" type="sibTrans" cxnId="{E27A085B-4673-404E-B0B0-AC4E5E96DC3F}">
      <dgm:prSet/>
      <dgm:spPr/>
      <dgm:t>
        <a:bodyPr/>
        <a:lstStyle/>
        <a:p>
          <a:endParaRPr lang="ru-RU"/>
        </a:p>
      </dgm:t>
    </dgm:pt>
    <dgm:pt modelId="{01AC1515-FACB-4041-9F30-3C2BC184E84C}">
      <dgm:prSet/>
      <dgm:spPr/>
      <dgm:t>
        <a:bodyPr/>
        <a:lstStyle/>
        <a:p>
          <a:pPr algn="ctr"/>
          <a:r>
            <a:rPr lang="ru-RU" dirty="0" smtClean="0">
              <a:solidFill>
                <a:schemeClr val="tx1"/>
              </a:solidFill>
              <a:latin typeface="+mn-lt"/>
              <a:ea typeface="+mn-ea"/>
              <a:cs typeface="+mn-cs"/>
            </a:rPr>
            <a:t>представления сертификата о происхождении товара в отношении товаров, включенных в сводный перечень товаров, формируемый </a:t>
          </a:r>
          <a:endParaRPr lang="ru-RU" b="1" dirty="0">
            <a:latin typeface="Arial" pitchFamily="34" charset="0"/>
            <a:cs typeface="Arial" pitchFamily="34" charset="0"/>
          </a:endParaRPr>
        </a:p>
      </dgm:t>
    </dgm:pt>
    <dgm:pt modelId="{ABC52D32-65D2-41C7-812F-7604518E1725}" type="parTrans" cxnId="{93F4FC34-04D6-4C5E-903D-B710E3E01F94}">
      <dgm:prSet/>
      <dgm:spPr/>
      <dgm:t>
        <a:bodyPr/>
        <a:lstStyle/>
        <a:p>
          <a:endParaRPr lang="ru-RU"/>
        </a:p>
      </dgm:t>
    </dgm:pt>
    <dgm:pt modelId="{F169A4CD-5CEC-4043-887D-C6AE3AEEF36A}" type="sibTrans" cxnId="{93F4FC34-04D6-4C5E-903D-B710E3E01F94}">
      <dgm:prSet/>
      <dgm:spPr/>
      <dgm:t>
        <a:bodyPr/>
        <a:lstStyle/>
        <a:p>
          <a:endParaRPr lang="ru-RU"/>
        </a:p>
      </dgm:t>
    </dgm:pt>
    <dgm:pt modelId="{4EBC8FB1-EB89-4C42-BCBE-65491E290EC4}">
      <dgm:prSet phldrT="[Текст]"/>
      <dgm:spPr/>
      <dgm:t>
        <a:bodyPr/>
        <a:lstStyle/>
        <a:p>
          <a:endParaRPr lang="ru-RU" dirty="0"/>
        </a:p>
      </dgm:t>
    </dgm:pt>
    <dgm:pt modelId="{8FF95378-00C4-44F2-9101-DC533EF868F7}" type="parTrans" cxnId="{CB400F12-9299-4389-866E-D3EF187CA78A}">
      <dgm:prSet/>
      <dgm:spPr/>
      <dgm:t>
        <a:bodyPr/>
        <a:lstStyle/>
        <a:p>
          <a:endParaRPr lang="ru-RU"/>
        </a:p>
      </dgm:t>
    </dgm:pt>
    <dgm:pt modelId="{27C8397E-AC4F-44C6-AE53-5AA6190C415D}" type="sibTrans" cxnId="{CB400F12-9299-4389-866E-D3EF187CA78A}">
      <dgm:prSet/>
      <dgm:spPr/>
      <dgm:t>
        <a:bodyPr/>
        <a:lstStyle/>
        <a:p>
          <a:endParaRPr lang="ru-RU"/>
        </a:p>
      </dgm:t>
    </dgm:pt>
    <dgm:pt modelId="{58DF48E1-A935-41FA-8F98-E1D530D4B1A4}" type="pres">
      <dgm:prSet presAssocID="{A2A0DFA3-1D1D-4753-B8C2-0F2C159F9C7C}" presName="mainComposite" presStyleCnt="0">
        <dgm:presLayoutVars>
          <dgm:chPref val="1"/>
          <dgm:dir val="rev"/>
          <dgm:animOne val="branch"/>
          <dgm:animLvl val="lvl"/>
          <dgm:resizeHandles val="exact"/>
        </dgm:presLayoutVars>
      </dgm:prSet>
      <dgm:spPr/>
      <dgm:t>
        <a:bodyPr/>
        <a:lstStyle/>
        <a:p>
          <a:endParaRPr lang="ru-RU"/>
        </a:p>
      </dgm:t>
    </dgm:pt>
    <dgm:pt modelId="{F3E5E0D4-E254-4AAC-87C3-C99D3BA73F02}" type="pres">
      <dgm:prSet presAssocID="{A2A0DFA3-1D1D-4753-B8C2-0F2C159F9C7C}" presName="hierFlow" presStyleCnt="0"/>
      <dgm:spPr/>
    </dgm:pt>
    <dgm:pt modelId="{B7A58EC9-F5DE-4043-B710-103444E80DEB}" type="pres">
      <dgm:prSet presAssocID="{A2A0DFA3-1D1D-4753-B8C2-0F2C159F9C7C}" presName="firstBuf" presStyleCnt="0"/>
      <dgm:spPr/>
    </dgm:pt>
    <dgm:pt modelId="{D352EEBB-5171-4CFC-9EA6-EF688D82143C}" type="pres">
      <dgm:prSet presAssocID="{A2A0DFA3-1D1D-4753-B8C2-0F2C159F9C7C}" presName="hierChild1" presStyleCnt="0">
        <dgm:presLayoutVars>
          <dgm:chPref val="1"/>
          <dgm:animOne val="branch"/>
          <dgm:animLvl val="lvl"/>
        </dgm:presLayoutVars>
      </dgm:prSet>
      <dgm:spPr/>
    </dgm:pt>
    <dgm:pt modelId="{44716C1A-5C6E-47FA-B737-4DDBC9A2D08E}" type="pres">
      <dgm:prSet presAssocID="{E47DAE8A-4E2B-4D66-832B-7033120EF461}" presName="Name14" presStyleCnt="0"/>
      <dgm:spPr/>
    </dgm:pt>
    <dgm:pt modelId="{5CAEA829-AE0D-4195-8B79-5C6F6C673D7A}" type="pres">
      <dgm:prSet presAssocID="{E47DAE8A-4E2B-4D66-832B-7033120EF461}" presName="level1Shape" presStyleLbl="node0" presStyleIdx="0" presStyleCnt="1" custScaleX="160067" custLinFactNeighborX="-77590">
        <dgm:presLayoutVars>
          <dgm:chPref val="3"/>
        </dgm:presLayoutVars>
      </dgm:prSet>
      <dgm:spPr/>
      <dgm:t>
        <a:bodyPr/>
        <a:lstStyle/>
        <a:p>
          <a:endParaRPr lang="ru-RU"/>
        </a:p>
      </dgm:t>
    </dgm:pt>
    <dgm:pt modelId="{A581AB7C-3923-48DA-810B-ED94ECE7CF13}" type="pres">
      <dgm:prSet presAssocID="{E47DAE8A-4E2B-4D66-832B-7033120EF461}" presName="hierChild2" presStyleCnt="0"/>
      <dgm:spPr/>
    </dgm:pt>
    <dgm:pt modelId="{99966840-78F2-4A74-B4DD-F51D16A2E483}" type="pres">
      <dgm:prSet presAssocID="{5012E519-F8B3-4DC5-922D-E09B29468310}" presName="Name19" presStyleLbl="parChTrans1D2" presStyleIdx="0" presStyleCnt="1"/>
      <dgm:spPr/>
      <dgm:t>
        <a:bodyPr/>
        <a:lstStyle/>
        <a:p>
          <a:endParaRPr lang="ru-RU"/>
        </a:p>
      </dgm:t>
    </dgm:pt>
    <dgm:pt modelId="{DAB5E62C-AE44-4CBB-BA4D-251AFC0DC7A8}" type="pres">
      <dgm:prSet presAssocID="{D07A252E-6C48-46DF-9D78-47AA2CFD19E4}" presName="Name21" presStyleCnt="0"/>
      <dgm:spPr/>
    </dgm:pt>
    <dgm:pt modelId="{7130F761-0E44-4485-A9FC-251BFAC45B21}" type="pres">
      <dgm:prSet presAssocID="{D07A252E-6C48-46DF-9D78-47AA2CFD19E4}" presName="level2Shape" presStyleLbl="node2" presStyleIdx="0" presStyleCnt="1" custScaleX="160067" custLinFactNeighborX="-77590"/>
      <dgm:spPr/>
      <dgm:t>
        <a:bodyPr/>
        <a:lstStyle/>
        <a:p>
          <a:endParaRPr lang="ru-RU"/>
        </a:p>
      </dgm:t>
    </dgm:pt>
    <dgm:pt modelId="{79C4E4AB-B844-46C1-8B34-323354B1E187}" type="pres">
      <dgm:prSet presAssocID="{D07A252E-6C48-46DF-9D78-47AA2CFD19E4}" presName="hierChild3" presStyleCnt="0"/>
      <dgm:spPr/>
    </dgm:pt>
    <dgm:pt modelId="{A58B4946-BE65-4E7D-BA8B-289EB1E7216A}" type="pres">
      <dgm:prSet presAssocID="{ABC52D32-65D2-41C7-812F-7604518E1725}" presName="Name19" presStyleLbl="parChTrans1D3" presStyleIdx="0" presStyleCnt="1"/>
      <dgm:spPr/>
      <dgm:t>
        <a:bodyPr/>
        <a:lstStyle/>
        <a:p>
          <a:endParaRPr lang="ru-RU"/>
        </a:p>
      </dgm:t>
    </dgm:pt>
    <dgm:pt modelId="{EBD40164-2732-4FB3-94B9-7477EE832401}" type="pres">
      <dgm:prSet presAssocID="{01AC1515-FACB-4041-9F30-3C2BC184E84C}" presName="Name21" presStyleCnt="0"/>
      <dgm:spPr/>
    </dgm:pt>
    <dgm:pt modelId="{374CBD5C-2613-4090-ACB8-E99FEC4A2369}" type="pres">
      <dgm:prSet presAssocID="{01AC1515-FACB-4041-9F30-3C2BC184E84C}" presName="level2Shape" presStyleLbl="node3" presStyleIdx="0" presStyleCnt="1" custScaleX="160067" custLinFactNeighborX="-77590"/>
      <dgm:spPr/>
      <dgm:t>
        <a:bodyPr/>
        <a:lstStyle/>
        <a:p>
          <a:endParaRPr lang="ru-RU"/>
        </a:p>
      </dgm:t>
    </dgm:pt>
    <dgm:pt modelId="{1BCC1E47-38F2-4CA6-8E5A-CC1C34CBD99D}" type="pres">
      <dgm:prSet presAssocID="{01AC1515-FACB-4041-9F30-3C2BC184E84C}" presName="hierChild3" presStyleCnt="0"/>
      <dgm:spPr/>
    </dgm:pt>
    <dgm:pt modelId="{8610162B-E106-45E5-ACBB-3B69B82B4753}" type="pres">
      <dgm:prSet presAssocID="{A2A0DFA3-1D1D-4753-B8C2-0F2C159F9C7C}" presName="bgShapesFlow" presStyleCnt="0"/>
      <dgm:spPr/>
    </dgm:pt>
    <dgm:pt modelId="{872881EC-0B26-4EC0-953F-CCCF86D9B70A}" type="pres">
      <dgm:prSet presAssocID="{7A297E7F-B05E-4EF8-B5E3-D667E3534FEC}" presName="rectComp" presStyleCnt="0"/>
      <dgm:spPr/>
    </dgm:pt>
    <dgm:pt modelId="{54D20E61-3F40-4D46-A08B-5F39F4A43723}" type="pres">
      <dgm:prSet presAssocID="{7A297E7F-B05E-4EF8-B5E3-D667E3534FEC}" presName="bgRect" presStyleLbl="bgShp" presStyleIdx="0" presStyleCnt="2"/>
      <dgm:spPr/>
      <dgm:t>
        <a:bodyPr/>
        <a:lstStyle/>
        <a:p>
          <a:endParaRPr lang="ru-RU"/>
        </a:p>
      </dgm:t>
    </dgm:pt>
    <dgm:pt modelId="{6530AEDE-C416-4C8B-B30B-532B524114B2}" type="pres">
      <dgm:prSet presAssocID="{7A297E7F-B05E-4EF8-B5E3-D667E3534FEC}" presName="bgRectTx" presStyleLbl="bgShp" presStyleIdx="0" presStyleCnt="2">
        <dgm:presLayoutVars>
          <dgm:bulletEnabled val="1"/>
        </dgm:presLayoutVars>
      </dgm:prSet>
      <dgm:spPr/>
      <dgm:t>
        <a:bodyPr/>
        <a:lstStyle/>
        <a:p>
          <a:endParaRPr lang="ru-RU"/>
        </a:p>
      </dgm:t>
    </dgm:pt>
    <dgm:pt modelId="{2DD5BADD-4BF0-418C-B646-E4F376DCDF0C}" type="pres">
      <dgm:prSet presAssocID="{7A297E7F-B05E-4EF8-B5E3-D667E3534FEC}" presName="spComp" presStyleCnt="0"/>
      <dgm:spPr/>
    </dgm:pt>
    <dgm:pt modelId="{6E6B14F5-5B8A-4264-AFD0-6136109F1ADD}" type="pres">
      <dgm:prSet presAssocID="{7A297E7F-B05E-4EF8-B5E3-D667E3534FEC}" presName="vSp" presStyleCnt="0"/>
      <dgm:spPr/>
    </dgm:pt>
    <dgm:pt modelId="{FB5FDCAD-BCC5-4168-A5AD-D40FF9443147}" type="pres">
      <dgm:prSet presAssocID="{4EBC8FB1-EB89-4C42-BCBE-65491E290EC4}" presName="rectComp" presStyleCnt="0"/>
      <dgm:spPr/>
    </dgm:pt>
    <dgm:pt modelId="{3F3BB3DC-2C34-4597-BB5E-4DBDC11FD8BC}" type="pres">
      <dgm:prSet presAssocID="{4EBC8FB1-EB89-4C42-BCBE-65491E290EC4}" presName="bgRect" presStyleLbl="bgShp" presStyleIdx="1" presStyleCnt="2"/>
      <dgm:spPr/>
      <dgm:t>
        <a:bodyPr/>
        <a:lstStyle/>
        <a:p>
          <a:endParaRPr lang="ru-RU"/>
        </a:p>
      </dgm:t>
    </dgm:pt>
    <dgm:pt modelId="{8942C612-A9FC-4175-BC89-F0D471A8916F}" type="pres">
      <dgm:prSet presAssocID="{4EBC8FB1-EB89-4C42-BCBE-65491E290EC4}" presName="bgRectTx" presStyleLbl="bgShp" presStyleIdx="1" presStyleCnt="2">
        <dgm:presLayoutVars>
          <dgm:bulletEnabled val="1"/>
        </dgm:presLayoutVars>
      </dgm:prSet>
      <dgm:spPr/>
      <dgm:t>
        <a:bodyPr/>
        <a:lstStyle/>
        <a:p>
          <a:endParaRPr lang="ru-RU"/>
        </a:p>
      </dgm:t>
    </dgm:pt>
  </dgm:ptLst>
  <dgm:cxnLst>
    <dgm:cxn modelId="{3B04589D-4C50-4F45-9E14-652906B7AA73}" type="presOf" srcId="{4EBC8FB1-EB89-4C42-BCBE-65491E290EC4}" destId="{3F3BB3DC-2C34-4597-BB5E-4DBDC11FD8BC}" srcOrd="0" destOrd="0" presId="urn:microsoft.com/office/officeart/2005/8/layout/hierarchy6"/>
    <dgm:cxn modelId="{B3DD656B-8375-47AF-9C56-15BB0B0E2D0A}" type="presOf" srcId="{7A297E7F-B05E-4EF8-B5E3-D667E3534FEC}" destId="{6530AEDE-C416-4C8B-B30B-532B524114B2}" srcOrd="1" destOrd="0" presId="urn:microsoft.com/office/officeart/2005/8/layout/hierarchy6"/>
    <dgm:cxn modelId="{7498C1D1-B9F9-4C98-A26B-2085D1BD9595}" srcId="{A2A0DFA3-1D1D-4753-B8C2-0F2C159F9C7C}" destId="{E47DAE8A-4E2B-4D66-832B-7033120EF461}" srcOrd="0" destOrd="0" parTransId="{5223FC17-A0D9-4D7B-9718-6D1F181F71C9}" sibTransId="{AC580B80-7C39-4287-AD37-B033C3635580}"/>
    <dgm:cxn modelId="{6E846306-B684-40EC-9A9B-77FCBD62F385}" type="presOf" srcId="{E47DAE8A-4E2B-4D66-832B-7033120EF461}" destId="{5CAEA829-AE0D-4195-8B79-5C6F6C673D7A}" srcOrd="0" destOrd="0" presId="urn:microsoft.com/office/officeart/2005/8/layout/hierarchy6"/>
    <dgm:cxn modelId="{93F4FC34-04D6-4C5E-903D-B710E3E01F94}" srcId="{D07A252E-6C48-46DF-9D78-47AA2CFD19E4}" destId="{01AC1515-FACB-4041-9F30-3C2BC184E84C}" srcOrd="0" destOrd="0" parTransId="{ABC52D32-65D2-41C7-812F-7604518E1725}" sibTransId="{F169A4CD-5CEC-4043-887D-C6AE3AEEF36A}"/>
    <dgm:cxn modelId="{5EFDB8BD-3191-4E9A-89D2-717C6A434E41}" type="presOf" srcId="{7A297E7F-B05E-4EF8-B5E3-D667E3534FEC}" destId="{54D20E61-3F40-4D46-A08B-5F39F4A43723}" srcOrd="0" destOrd="0" presId="urn:microsoft.com/office/officeart/2005/8/layout/hierarchy6"/>
    <dgm:cxn modelId="{F574573E-C848-41B0-AD50-0B6EFB0CD70F}" type="presOf" srcId="{4EBC8FB1-EB89-4C42-BCBE-65491E290EC4}" destId="{8942C612-A9FC-4175-BC89-F0D471A8916F}" srcOrd="1" destOrd="0" presId="urn:microsoft.com/office/officeart/2005/8/layout/hierarchy6"/>
    <dgm:cxn modelId="{EB482929-9412-4DD8-AF41-51014CE870EC}" srcId="{E47DAE8A-4E2B-4D66-832B-7033120EF461}" destId="{D07A252E-6C48-46DF-9D78-47AA2CFD19E4}" srcOrd="0" destOrd="0" parTransId="{5012E519-F8B3-4DC5-922D-E09B29468310}" sibTransId="{F5AA5FFB-E601-46B9-8E9C-4523ECE7DD85}"/>
    <dgm:cxn modelId="{CB400F12-9299-4389-866E-D3EF187CA78A}" srcId="{A2A0DFA3-1D1D-4753-B8C2-0F2C159F9C7C}" destId="{4EBC8FB1-EB89-4C42-BCBE-65491E290EC4}" srcOrd="2" destOrd="0" parTransId="{8FF95378-00C4-44F2-9101-DC533EF868F7}" sibTransId="{27C8397E-AC4F-44C6-AE53-5AA6190C415D}"/>
    <dgm:cxn modelId="{46F94FE7-FCF7-426A-BA8D-5C7FD1DF8313}" type="presOf" srcId="{A2A0DFA3-1D1D-4753-B8C2-0F2C159F9C7C}" destId="{58DF48E1-A935-41FA-8F98-E1D530D4B1A4}" srcOrd="0" destOrd="0" presId="urn:microsoft.com/office/officeart/2005/8/layout/hierarchy6"/>
    <dgm:cxn modelId="{8A0C304A-A6E6-4AB0-A52B-BE009F4D4A02}" type="presOf" srcId="{ABC52D32-65D2-41C7-812F-7604518E1725}" destId="{A58B4946-BE65-4E7D-BA8B-289EB1E7216A}" srcOrd="0" destOrd="0" presId="urn:microsoft.com/office/officeart/2005/8/layout/hierarchy6"/>
    <dgm:cxn modelId="{3B6423D5-7022-48EE-B000-9F10708529AC}" type="presOf" srcId="{01AC1515-FACB-4041-9F30-3C2BC184E84C}" destId="{374CBD5C-2613-4090-ACB8-E99FEC4A2369}" srcOrd="0" destOrd="0" presId="urn:microsoft.com/office/officeart/2005/8/layout/hierarchy6"/>
    <dgm:cxn modelId="{E28FB0C3-8277-4F93-89B0-A1A8A28C3EC6}" type="presOf" srcId="{D07A252E-6C48-46DF-9D78-47AA2CFD19E4}" destId="{7130F761-0E44-4485-A9FC-251BFAC45B21}" srcOrd="0" destOrd="0" presId="urn:microsoft.com/office/officeart/2005/8/layout/hierarchy6"/>
    <dgm:cxn modelId="{F24F5F67-5280-4062-967F-98A5FC135E60}" type="presOf" srcId="{5012E519-F8B3-4DC5-922D-E09B29468310}" destId="{99966840-78F2-4A74-B4DD-F51D16A2E483}" srcOrd="0" destOrd="0" presId="urn:microsoft.com/office/officeart/2005/8/layout/hierarchy6"/>
    <dgm:cxn modelId="{E27A085B-4673-404E-B0B0-AC4E5E96DC3F}" srcId="{A2A0DFA3-1D1D-4753-B8C2-0F2C159F9C7C}" destId="{7A297E7F-B05E-4EF8-B5E3-D667E3534FEC}" srcOrd="1" destOrd="0" parTransId="{502198CA-AD55-4111-9D39-734BA32D21D4}" sibTransId="{FFB68D2F-E050-4CBD-A487-AC83AA3C9A39}"/>
    <dgm:cxn modelId="{7CFF7498-AEFF-4578-8852-EE44A27AB355}" type="presParOf" srcId="{58DF48E1-A935-41FA-8F98-E1D530D4B1A4}" destId="{F3E5E0D4-E254-4AAC-87C3-C99D3BA73F02}" srcOrd="0" destOrd="0" presId="urn:microsoft.com/office/officeart/2005/8/layout/hierarchy6"/>
    <dgm:cxn modelId="{53BA6E82-EB01-4923-83AE-5AE5F7D6CA93}" type="presParOf" srcId="{F3E5E0D4-E254-4AAC-87C3-C99D3BA73F02}" destId="{B7A58EC9-F5DE-4043-B710-103444E80DEB}" srcOrd="0" destOrd="0" presId="urn:microsoft.com/office/officeart/2005/8/layout/hierarchy6"/>
    <dgm:cxn modelId="{67AB6630-CC50-4600-9484-0B0498F05561}" type="presParOf" srcId="{F3E5E0D4-E254-4AAC-87C3-C99D3BA73F02}" destId="{D352EEBB-5171-4CFC-9EA6-EF688D82143C}" srcOrd="1" destOrd="0" presId="urn:microsoft.com/office/officeart/2005/8/layout/hierarchy6"/>
    <dgm:cxn modelId="{EE160D4E-7FE3-4C07-BAC5-45679107C881}" type="presParOf" srcId="{D352EEBB-5171-4CFC-9EA6-EF688D82143C}" destId="{44716C1A-5C6E-47FA-B737-4DDBC9A2D08E}" srcOrd="0" destOrd="0" presId="urn:microsoft.com/office/officeart/2005/8/layout/hierarchy6"/>
    <dgm:cxn modelId="{69DA1521-4F67-4625-9BC6-4D904157386D}" type="presParOf" srcId="{44716C1A-5C6E-47FA-B737-4DDBC9A2D08E}" destId="{5CAEA829-AE0D-4195-8B79-5C6F6C673D7A}" srcOrd="0" destOrd="0" presId="urn:microsoft.com/office/officeart/2005/8/layout/hierarchy6"/>
    <dgm:cxn modelId="{5C7C2EE9-7330-4FA7-8732-2CC2CA743DE8}" type="presParOf" srcId="{44716C1A-5C6E-47FA-B737-4DDBC9A2D08E}" destId="{A581AB7C-3923-48DA-810B-ED94ECE7CF13}" srcOrd="1" destOrd="0" presId="urn:microsoft.com/office/officeart/2005/8/layout/hierarchy6"/>
    <dgm:cxn modelId="{A1B21F65-3C65-41AB-8533-A2A0B3587036}" type="presParOf" srcId="{A581AB7C-3923-48DA-810B-ED94ECE7CF13}" destId="{99966840-78F2-4A74-B4DD-F51D16A2E483}" srcOrd="0" destOrd="0" presId="urn:microsoft.com/office/officeart/2005/8/layout/hierarchy6"/>
    <dgm:cxn modelId="{36171098-5F4C-4E4C-B892-C7D66A9B6BB7}" type="presParOf" srcId="{A581AB7C-3923-48DA-810B-ED94ECE7CF13}" destId="{DAB5E62C-AE44-4CBB-BA4D-251AFC0DC7A8}" srcOrd="1" destOrd="0" presId="urn:microsoft.com/office/officeart/2005/8/layout/hierarchy6"/>
    <dgm:cxn modelId="{AAAF811E-45A7-450A-B6C0-6294F0B8C6B8}" type="presParOf" srcId="{DAB5E62C-AE44-4CBB-BA4D-251AFC0DC7A8}" destId="{7130F761-0E44-4485-A9FC-251BFAC45B21}" srcOrd="0" destOrd="0" presId="urn:microsoft.com/office/officeart/2005/8/layout/hierarchy6"/>
    <dgm:cxn modelId="{D7A66248-EC91-40AD-9E77-84DF6A2EC6B0}" type="presParOf" srcId="{DAB5E62C-AE44-4CBB-BA4D-251AFC0DC7A8}" destId="{79C4E4AB-B844-46C1-8B34-323354B1E187}" srcOrd="1" destOrd="0" presId="urn:microsoft.com/office/officeart/2005/8/layout/hierarchy6"/>
    <dgm:cxn modelId="{C325D9A1-C9BC-4E55-BC62-5B67B9E82DCB}" type="presParOf" srcId="{79C4E4AB-B844-46C1-8B34-323354B1E187}" destId="{A58B4946-BE65-4E7D-BA8B-289EB1E7216A}" srcOrd="0" destOrd="0" presId="urn:microsoft.com/office/officeart/2005/8/layout/hierarchy6"/>
    <dgm:cxn modelId="{E405B374-11AB-49B5-8CBC-8744243B9151}" type="presParOf" srcId="{79C4E4AB-B844-46C1-8B34-323354B1E187}" destId="{EBD40164-2732-4FB3-94B9-7477EE832401}" srcOrd="1" destOrd="0" presId="urn:microsoft.com/office/officeart/2005/8/layout/hierarchy6"/>
    <dgm:cxn modelId="{B02C58FD-6954-4EAD-8111-6D956B83CB9A}" type="presParOf" srcId="{EBD40164-2732-4FB3-94B9-7477EE832401}" destId="{374CBD5C-2613-4090-ACB8-E99FEC4A2369}" srcOrd="0" destOrd="0" presId="urn:microsoft.com/office/officeart/2005/8/layout/hierarchy6"/>
    <dgm:cxn modelId="{94584B6C-D046-4D73-A128-926423B73DDA}" type="presParOf" srcId="{EBD40164-2732-4FB3-94B9-7477EE832401}" destId="{1BCC1E47-38F2-4CA6-8E5A-CC1C34CBD99D}" srcOrd="1" destOrd="0" presId="urn:microsoft.com/office/officeart/2005/8/layout/hierarchy6"/>
    <dgm:cxn modelId="{FC94F8E6-0E0D-4DD4-B453-D7CB0F062DCF}" type="presParOf" srcId="{58DF48E1-A935-41FA-8F98-E1D530D4B1A4}" destId="{8610162B-E106-45E5-ACBB-3B69B82B4753}" srcOrd="1" destOrd="0" presId="urn:microsoft.com/office/officeart/2005/8/layout/hierarchy6"/>
    <dgm:cxn modelId="{F89614EF-155A-451A-A074-3EDE643ACCDB}" type="presParOf" srcId="{8610162B-E106-45E5-ACBB-3B69B82B4753}" destId="{872881EC-0B26-4EC0-953F-CCCF86D9B70A}" srcOrd="0" destOrd="0" presId="urn:microsoft.com/office/officeart/2005/8/layout/hierarchy6"/>
    <dgm:cxn modelId="{65A4EDF8-D2DF-48F6-A28F-9F73EB900A1E}" type="presParOf" srcId="{872881EC-0B26-4EC0-953F-CCCF86D9B70A}" destId="{54D20E61-3F40-4D46-A08B-5F39F4A43723}" srcOrd="0" destOrd="0" presId="urn:microsoft.com/office/officeart/2005/8/layout/hierarchy6"/>
    <dgm:cxn modelId="{FD28A373-89B9-4C80-A857-394CA0176FBC}" type="presParOf" srcId="{872881EC-0B26-4EC0-953F-CCCF86D9B70A}" destId="{6530AEDE-C416-4C8B-B30B-532B524114B2}" srcOrd="1" destOrd="0" presId="urn:microsoft.com/office/officeart/2005/8/layout/hierarchy6"/>
    <dgm:cxn modelId="{40BDF074-D912-4D96-97E6-FEE337719E32}" type="presParOf" srcId="{8610162B-E106-45E5-ACBB-3B69B82B4753}" destId="{2DD5BADD-4BF0-418C-B646-E4F376DCDF0C}" srcOrd="1" destOrd="0" presId="urn:microsoft.com/office/officeart/2005/8/layout/hierarchy6"/>
    <dgm:cxn modelId="{9057B50F-1183-462E-9A88-8F67F3D6B8D9}" type="presParOf" srcId="{2DD5BADD-4BF0-418C-B646-E4F376DCDF0C}" destId="{6E6B14F5-5B8A-4264-AFD0-6136109F1ADD}" srcOrd="0" destOrd="0" presId="urn:microsoft.com/office/officeart/2005/8/layout/hierarchy6"/>
    <dgm:cxn modelId="{490793F4-3766-48FF-88B0-AF4A200B75C9}" type="presParOf" srcId="{8610162B-E106-45E5-ACBB-3B69B82B4753}" destId="{FB5FDCAD-BCC5-4168-A5AD-D40FF9443147}" srcOrd="2" destOrd="0" presId="urn:microsoft.com/office/officeart/2005/8/layout/hierarchy6"/>
    <dgm:cxn modelId="{C962D257-F9AF-4BF5-80E7-061EA988CFDB}" type="presParOf" srcId="{FB5FDCAD-BCC5-4168-A5AD-D40FF9443147}" destId="{3F3BB3DC-2C34-4597-BB5E-4DBDC11FD8BC}" srcOrd="0" destOrd="0" presId="urn:microsoft.com/office/officeart/2005/8/layout/hierarchy6"/>
    <dgm:cxn modelId="{48A9A898-29F4-4E6F-83C0-EB71238B5661}" type="presParOf" srcId="{FB5FDCAD-BCC5-4168-A5AD-D40FF9443147}" destId="{8942C612-A9FC-4175-BC89-F0D471A8916F}"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C43B7D-558F-4E17-84E6-96BC5EAA2AF5}" type="doc">
      <dgm:prSet loTypeId="urn:microsoft.com/office/officeart/2005/8/layout/process5" loCatId="process" qsTypeId="urn:microsoft.com/office/officeart/2005/8/quickstyle/simple3" qsCatId="simple" csTypeId="urn:microsoft.com/office/officeart/2005/8/colors/colorful2" csCatId="colorful" phldr="1"/>
      <dgm:spPr/>
      <dgm:t>
        <a:bodyPr/>
        <a:lstStyle/>
        <a:p>
          <a:endParaRPr lang="ru-RU"/>
        </a:p>
      </dgm:t>
    </dgm:pt>
    <dgm:pt modelId="{75D21913-EA6F-4A23-866C-AF96A5C5CF3D}">
      <dgm:prSet phldrT="[Текст]" custT="1"/>
      <dgm:spPr/>
      <dgm:t>
        <a:bodyPr/>
        <a:lstStyle/>
        <a:p>
          <a:r>
            <a:rPr lang="ru-RU" sz="1600" b="1" dirty="0" smtClean="0">
              <a:latin typeface="Arial" pitchFamily="34" charset="0"/>
              <a:cs typeface="Arial" pitchFamily="34" charset="0"/>
            </a:rPr>
            <a:t>Товары таможенного союза</a:t>
          </a:r>
        </a:p>
        <a:p>
          <a:r>
            <a:rPr lang="ru-RU" sz="1600" b="1" dirty="0" smtClean="0">
              <a:latin typeface="Arial" pitchFamily="34" charset="0"/>
              <a:cs typeface="Arial" pitchFamily="34" charset="0"/>
            </a:rPr>
            <a:t>(иные)</a:t>
          </a:r>
          <a:endParaRPr lang="ru-RU" sz="1600" b="1" dirty="0">
            <a:latin typeface="Arial" pitchFamily="34" charset="0"/>
            <a:cs typeface="Arial" pitchFamily="34" charset="0"/>
          </a:endParaRPr>
        </a:p>
      </dgm:t>
    </dgm:pt>
    <dgm:pt modelId="{E52CBCAE-F35B-41F6-B433-A1117C36CBB3}" type="parTrans" cxnId="{0E1B8226-D63E-40FA-B51C-21E086E9967C}">
      <dgm:prSet/>
      <dgm:spPr/>
      <dgm:t>
        <a:bodyPr/>
        <a:lstStyle/>
        <a:p>
          <a:endParaRPr lang="ru-RU" sz="1600" b="1">
            <a:latin typeface="Arial" pitchFamily="34" charset="0"/>
            <a:cs typeface="Arial" pitchFamily="34" charset="0"/>
          </a:endParaRPr>
        </a:p>
      </dgm:t>
    </dgm:pt>
    <dgm:pt modelId="{0E3A0D34-3B8E-4A64-B3DE-8CD8C9525333}" type="sibTrans" cxnId="{0E1B8226-D63E-40FA-B51C-21E086E9967C}">
      <dgm:prSet custT="1"/>
      <dgm:spPr/>
      <dgm:t>
        <a:bodyPr/>
        <a:lstStyle/>
        <a:p>
          <a:endParaRPr lang="ru-RU" sz="1600" b="1">
            <a:latin typeface="Arial" pitchFamily="34" charset="0"/>
            <a:cs typeface="Arial" pitchFamily="34" charset="0"/>
          </a:endParaRPr>
        </a:p>
      </dgm:t>
    </dgm:pt>
    <dgm:pt modelId="{8AA53E96-9F6C-404A-A2DF-6F7E526FA662}">
      <dgm:prSet phldrT="[Текст]" custT="1"/>
      <dgm:spPr/>
      <dgm:t>
        <a:bodyPr/>
        <a:lstStyle/>
        <a:p>
          <a:r>
            <a:rPr lang="ru-RU" sz="1600" b="1" dirty="0" smtClean="0">
              <a:latin typeface="Arial" pitchFamily="34" charset="0"/>
              <a:cs typeface="Arial" pitchFamily="34" charset="0"/>
            </a:rPr>
            <a:t>Вывозятся за пределы т</a:t>
          </a:r>
          <a:r>
            <a:rPr lang="en-US" sz="1600" b="1" dirty="0" smtClean="0">
              <a:latin typeface="Arial" pitchFamily="34" charset="0"/>
              <a:cs typeface="Arial" pitchFamily="34" charset="0"/>
            </a:rPr>
            <a:t>/</a:t>
          </a:r>
          <a:r>
            <a:rPr lang="ru-RU" sz="1600" b="1" dirty="0" smtClean="0">
              <a:latin typeface="Arial" pitchFamily="34" charset="0"/>
              <a:cs typeface="Arial" pitchFamily="34" charset="0"/>
            </a:rPr>
            <a:t>т ТС </a:t>
          </a:r>
        </a:p>
        <a:p>
          <a:r>
            <a:rPr lang="ru-RU" sz="1600" b="1" dirty="0" smtClean="0">
              <a:latin typeface="Arial" pitchFamily="34" charset="0"/>
              <a:cs typeface="Arial" pitchFamily="34" charset="0"/>
            </a:rPr>
            <a:t>для постоянного нахождения там</a:t>
          </a:r>
          <a:endParaRPr lang="ru-RU" sz="1600" b="1" dirty="0">
            <a:latin typeface="Arial" pitchFamily="34" charset="0"/>
            <a:cs typeface="Arial" pitchFamily="34" charset="0"/>
          </a:endParaRPr>
        </a:p>
      </dgm:t>
    </dgm:pt>
    <dgm:pt modelId="{78AFEB30-684D-411D-8132-313BF2E437F7}" type="parTrans" cxnId="{3573B3A7-A887-4B7C-9506-CE6D992D69E6}">
      <dgm:prSet/>
      <dgm:spPr/>
      <dgm:t>
        <a:bodyPr/>
        <a:lstStyle/>
        <a:p>
          <a:endParaRPr lang="ru-RU" sz="1600" b="1">
            <a:latin typeface="Arial" pitchFamily="34" charset="0"/>
            <a:cs typeface="Arial" pitchFamily="34" charset="0"/>
          </a:endParaRPr>
        </a:p>
      </dgm:t>
    </dgm:pt>
    <dgm:pt modelId="{92175CE8-366C-4AEF-AB54-7691CD795DA2}" type="sibTrans" cxnId="{3573B3A7-A887-4B7C-9506-CE6D992D69E6}">
      <dgm:prSet custT="1"/>
      <dgm:spPr/>
      <dgm:t>
        <a:bodyPr/>
        <a:lstStyle/>
        <a:p>
          <a:endParaRPr lang="ru-RU" sz="1600" b="1">
            <a:latin typeface="Arial" pitchFamily="34" charset="0"/>
            <a:cs typeface="Arial" pitchFamily="34" charset="0"/>
          </a:endParaRPr>
        </a:p>
      </dgm:t>
    </dgm:pt>
    <dgm:pt modelId="{F77A1082-7961-4CC9-AA16-00839250B732}">
      <dgm:prSet phldrT="[Текст]" custT="1"/>
      <dgm:spPr/>
      <dgm:t>
        <a:bodyPr/>
        <a:lstStyle/>
        <a:p>
          <a:r>
            <a:rPr lang="ru-RU" sz="1600" b="1" dirty="0" smtClean="0">
              <a:latin typeface="Arial" pitchFamily="34" charset="0"/>
              <a:cs typeface="Arial" pitchFamily="34" charset="0"/>
            </a:rPr>
            <a:t>Вывозные пошлины уплачены (если установлены), </a:t>
          </a:r>
        </a:p>
        <a:p>
          <a:r>
            <a:rPr lang="ru-RU" sz="1600" b="1" dirty="0" smtClean="0">
              <a:latin typeface="Arial" pitchFamily="34" charset="0"/>
              <a:cs typeface="Arial" pitchFamily="34" charset="0"/>
            </a:rPr>
            <a:t>запреты и ограничения соблюдены</a:t>
          </a:r>
          <a:endParaRPr lang="ru-RU" sz="1600" b="1" dirty="0">
            <a:latin typeface="Arial" pitchFamily="34" charset="0"/>
            <a:cs typeface="Arial" pitchFamily="34" charset="0"/>
          </a:endParaRPr>
        </a:p>
      </dgm:t>
    </dgm:pt>
    <dgm:pt modelId="{E966CE4A-5A1F-40BF-A220-7CBCFD39AE1E}" type="parTrans" cxnId="{0B4FA745-F907-4A42-B9E4-047554820BDC}">
      <dgm:prSet/>
      <dgm:spPr/>
      <dgm:t>
        <a:bodyPr/>
        <a:lstStyle/>
        <a:p>
          <a:endParaRPr lang="ru-RU" sz="1600" b="1">
            <a:latin typeface="Arial" pitchFamily="34" charset="0"/>
            <a:cs typeface="Arial" pitchFamily="34" charset="0"/>
          </a:endParaRPr>
        </a:p>
      </dgm:t>
    </dgm:pt>
    <dgm:pt modelId="{42BEF56A-B5CE-481A-87E0-EF5C00352B5B}" type="sibTrans" cxnId="{0B4FA745-F907-4A42-B9E4-047554820BDC}">
      <dgm:prSet custT="1"/>
      <dgm:spPr/>
      <dgm:t>
        <a:bodyPr/>
        <a:lstStyle/>
        <a:p>
          <a:endParaRPr lang="ru-RU" sz="1600" b="1">
            <a:latin typeface="Arial" pitchFamily="34" charset="0"/>
            <a:cs typeface="Arial" pitchFamily="34" charset="0"/>
          </a:endParaRPr>
        </a:p>
      </dgm:t>
    </dgm:pt>
    <dgm:pt modelId="{999344DA-87A2-45BD-91D5-199E0A9DC6BD}">
      <dgm:prSet phldrT="[Текст]" custT="1"/>
      <dgm:spPr/>
      <dgm:t>
        <a:bodyPr/>
        <a:lstStyle/>
        <a:p>
          <a:r>
            <a:rPr lang="ru-RU" sz="1600" b="1" dirty="0" smtClean="0">
              <a:latin typeface="Arial" pitchFamily="34" charset="0"/>
              <a:cs typeface="Arial" pitchFamily="34" charset="0"/>
            </a:rPr>
            <a:t>Выпуск разрешен</a:t>
          </a:r>
          <a:endParaRPr lang="ru-RU" sz="1600" b="1" dirty="0">
            <a:latin typeface="Arial" pitchFamily="34" charset="0"/>
            <a:cs typeface="Arial" pitchFamily="34" charset="0"/>
          </a:endParaRPr>
        </a:p>
      </dgm:t>
    </dgm:pt>
    <dgm:pt modelId="{BC540D3D-0B5D-4F6D-B5DD-FA23E4C52229}" type="parTrans" cxnId="{4B90A541-7FAA-4939-90A5-A0A200702E1F}">
      <dgm:prSet/>
      <dgm:spPr/>
      <dgm:t>
        <a:bodyPr/>
        <a:lstStyle/>
        <a:p>
          <a:endParaRPr lang="ru-RU" sz="1600" b="1">
            <a:latin typeface="Arial" pitchFamily="34" charset="0"/>
            <a:cs typeface="Arial" pitchFamily="34" charset="0"/>
          </a:endParaRPr>
        </a:p>
      </dgm:t>
    </dgm:pt>
    <dgm:pt modelId="{FBA67C25-997B-474A-A063-74014B2A7A6B}" type="sibTrans" cxnId="{4B90A541-7FAA-4939-90A5-A0A200702E1F}">
      <dgm:prSet custT="1"/>
      <dgm:spPr/>
      <dgm:t>
        <a:bodyPr/>
        <a:lstStyle/>
        <a:p>
          <a:endParaRPr lang="ru-RU" sz="1600" b="1">
            <a:latin typeface="Arial" pitchFamily="34" charset="0"/>
            <a:cs typeface="Arial" pitchFamily="34" charset="0"/>
          </a:endParaRPr>
        </a:p>
      </dgm:t>
    </dgm:pt>
    <dgm:pt modelId="{61080679-0AC3-4310-8FE7-9EFB761CC4EC}">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b="1" dirty="0" smtClean="0">
              <a:latin typeface="Arial" pitchFamily="34" charset="0"/>
              <a:cs typeface="Arial" pitchFamily="34" charset="0"/>
            </a:rPr>
            <a:t>Товары фактически вывезены</a:t>
          </a:r>
        </a:p>
        <a:p>
          <a:pPr defTabSz="711200">
            <a:lnSpc>
              <a:spcPct val="90000"/>
            </a:lnSpc>
            <a:spcBef>
              <a:spcPct val="0"/>
            </a:spcBef>
            <a:spcAft>
              <a:spcPct val="35000"/>
            </a:spcAft>
          </a:pPr>
          <a:endParaRPr lang="ru-RU" sz="1600" b="1" dirty="0">
            <a:latin typeface="Arial" pitchFamily="34" charset="0"/>
            <a:cs typeface="Arial" pitchFamily="34" charset="0"/>
          </a:endParaRPr>
        </a:p>
      </dgm:t>
    </dgm:pt>
    <dgm:pt modelId="{BA0598C5-D36D-42B3-B646-1B16A697E2BA}" type="parTrans" cxnId="{461CFB8E-2AEB-4BFD-B952-B143D81D6D3A}">
      <dgm:prSet/>
      <dgm:spPr/>
      <dgm:t>
        <a:bodyPr/>
        <a:lstStyle/>
        <a:p>
          <a:endParaRPr lang="ru-RU" sz="1600" b="1">
            <a:latin typeface="Arial" pitchFamily="34" charset="0"/>
            <a:cs typeface="Arial" pitchFamily="34" charset="0"/>
          </a:endParaRPr>
        </a:p>
      </dgm:t>
    </dgm:pt>
    <dgm:pt modelId="{1532372F-483A-4039-9ED2-E91A17710074}" type="sibTrans" cxnId="{461CFB8E-2AEB-4BFD-B952-B143D81D6D3A}">
      <dgm:prSet custT="1"/>
      <dgm:spPr/>
      <dgm:t>
        <a:bodyPr/>
        <a:lstStyle/>
        <a:p>
          <a:endParaRPr lang="ru-RU" sz="1600" b="1">
            <a:latin typeface="Arial" pitchFamily="34" charset="0"/>
            <a:cs typeface="Arial" pitchFamily="34" charset="0"/>
          </a:endParaRPr>
        </a:p>
      </dgm:t>
    </dgm:pt>
    <dgm:pt modelId="{17E690A8-355E-454B-A9C5-53836E92591A}">
      <dgm:prSet custT="1"/>
      <dgm:spPr/>
      <dgm:t>
        <a:bodyPr/>
        <a:lstStyle/>
        <a:p>
          <a:r>
            <a:rPr lang="ru-RU" sz="1600" b="1" dirty="0" smtClean="0">
              <a:latin typeface="Arial" pitchFamily="34" charset="0"/>
              <a:cs typeface="Arial" pitchFamily="34" charset="0"/>
            </a:rPr>
            <a:t>приобретают статус</a:t>
          </a:r>
        </a:p>
        <a:p>
          <a:r>
            <a:rPr lang="ru-RU" sz="1600" b="1" dirty="0" smtClean="0">
              <a:latin typeface="Arial" pitchFamily="34" charset="0"/>
              <a:cs typeface="Arial" pitchFamily="34" charset="0"/>
            </a:rPr>
            <a:t>ИНОСТРАННЫЕ</a:t>
          </a:r>
          <a:endParaRPr lang="ru-RU" sz="1600" dirty="0"/>
        </a:p>
      </dgm:t>
    </dgm:pt>
    <dgm:pt modelId="{E3E51E50-4BDD-4738-8644-B0E0234BFA69}" type="parTrans" cxnId="{6471D829-C37C-41C6-87DE-E0162B96EBDA}">
      <dgm:prSet/>
      <dgm:spPr/>
      <dgm:t>
        <a:bodyPr/>
        <a:lstStyle/>
        <a:p>
          <a:endParaRPr lang="ru-RU" sz="1600"/>
        </a:p>
      </dgm:t>
    </dgm:pt>
    <dgm:pt modelId="{6D94521A-63B7-42B5-B19D-1136EECAE119}" type="sibTrans" cxnId="{6471D829-C37C-41C6-87DE-E0162B96EBDA}">
      <dgm:prSet/>
      <dgm:spPr/>
      <dgm:t>
        <a:bodyPr/>
        <a:lstStyle/>
        <a:p>
          <a:endParaRPr lang="ru-RU" sz="1600"/>
        </a:p>
      </dgm:t>
    </dgm:pt>
    <dgm:pt modelId="{C720A004-E44F-4FFE-8895-A74FE5DE84D2}" type="pres">
      <dgm:prSet presAssocID="{DDC43B7D-558F-4E17-84E6-96BC5EAA2AF5}" presName="diagram" presStyleCnt="0">
        <dgm:presLayoutVars>
          <dgm:dir/>
          <dgm:resizeHandles val="exact"/>
        </dgm:presLayoutVars>
      </dgm:prSet>
      <dgm:spPr/>
      <dgm:t>
        <a:bodyPr/>
        <a:lstStyle/>
        <a:p>
          <a:endParaRPr lang="ru-RU"/>
        </a:p>
      </dgm:t>
    </dgm:pt>
    <dgm:pt modelId="{BC1ECAF5-A8A6-439D-B17B-66ADDD6B17CF}" type="pres">
      <dgm:prSet presAssocID="{75D21913-EA6F-4A23-866C-AF96A5C5CF3D}" presName="node" presStyleLbl="node1" presStyleIdx="0" presStyleCnt="6">
        <dgm:presLayoutVars>
          <dgm:bulletEnabled val="1"/>
        </dgm:presLayoutVars>
      </dgm:prSet>
      <dgm:spPr/>
      <dgm:t>
        <a:bodyPr/>
        <a:lstStyle/>
        <a:p>
          <a:endParaRPr lang="ru-RU"/>
        </a:p>
      </dgm:t>
    </dgm:pt>
    <dgm:pt modelId="{5D07C340-CBD6-42C9-B492-1A6D72252547}" type="pres">
      <dgm:prSet presAssocID="{0E3A0D34-3B8E-4A64-B3DE-8CD8C9525333}" presName="sibTrans" presStyleLbl="sibTrans2D1" presStyleIdx="0" presStyleCnt="5"/>
      <dgm:spPr/>
      <dgm:t>
        <a:bodyPr/>
        <a:lstStyle/>
        <a:p>
          <a:endParaRPr lang="ru-RU"/>
        </a:p>
      </dgm:t>
    </dgm:pt>
    <dgm:pt modelId="{388EC275-B21F-4F07-B0A4-AB90ED89C119}" type="pres">
      <dgm:prSet presAssocID="{0E3A0D34-3B8E-4A64-B3DE-8CD8C9525333}" presName="connectorText" presStyleLbl="sibTrans2D1" presStyleIdx="0" presStyleCnt="5"/>
      <dgm:spPr/>
      <dgm:t>
        <a:bodyPr/>
        <a:lstStyle/>
        <a:p>
          <a:endParaRPr lang="ru-RU"/>
        </a:p>
      </dgm:t>
    </dgm:pt>
    <dgm:pt modelId="{C49FE27A-CC4F-4D50-ACFE-2B9868310773}" type="pres">
      <dgm:prSet presAssocID="{8AA53E96-9F6C-404A-A2DF-6F7E526FA662}" presName="node" presStyleLbl="node1" presStyleIdx="1" presStyleCnt="6">
        <dgm:presLayoutVars>
          <dgm:bulletEnabled val="1"/>
        </dgm:presLayoutVars>
      </dgm:prSet>
      <dgm:spPr/>
      <dgm:t>
        <a:bodyPr/>
        <a:lstStyle/>
        <a:p>
          <a:endParaRPr lang="ru-RU"/>
        </a:p>
      </dgm:t>
    </dgm:pt>
    <dgm:pt modelId="{F76500FC-3075-4C8C-BCAB-08EBBB069B50}" type="pres">
      <dgm:prSet presAssocID="{92175CE8-366C-4AEF-AB54-7691CD795DA2}" presName="sibTrans" presStyleLbl="sibTrans2D1" presStyleIdx="1" presStyleCnt="5"/>
      <dgm:spPr/>
      <dgm:t>
        <a:bodyPr/>
        <a:lstStyle/>
        <a:p>
          <a:endParaRPr lang="ru-RU"/>
        </a:p>
      </dgm:t>
    </dgm:pt>
    <dgm:pt modelId="{F0B6AB8A-E973-404B-B2CC-57DD9F8EEF58}" type="pres">
      <dgm:prSet presAssocID="{92175CE8-366C-4AEF-AB54-7691CD795DA2}" presName="connectorText" presStyleLbl="sibTrans2D1" presStyleIdx="1" presStyleCnt="5"/>
      <dgm:spPr/>
      <dgm:t>
        <a:bodyPr/>
        <a:lstStyle/>
        <a:p>
          <a:endParaRPr lang="ru-RU"/>
        </a:p>
      </dgm:t>
    </dgm:pt>
    <dgm:pt modelId="{6E3C7BC7-5AC3-482D-9031-C09103C14A4A}" type="pres">
      <dgm:prSet presAssocID="{F77A1082-7961-4CC9-AA16-00839250B732}" presName="node" presStyleLbl="node1" presStyleIdx="2" presStyleCnt="6" custScaleY="129268">
        <dgm:presLayoutVars>
          <dgm:bulletEnabled val="1"/>
        </dgm:presLayoutVars>
      </dgm:prSet>
      <dgm:spPr/>
      <dgm:t>
        <a:bodyPr/>
        <a:lstStyle/>
        <a:p>
          <a:endParaRPr lang="ru-RU"/>
        </a:p>
      </dgm:t>
    </dgm:pt>
    <dgm:pt modelId="{E548A2E6-1EF6-4342-997F-782AA91684D2}" type="pres">
      <dgm:prSet presAssocID="{42BEF56A-B5CE-481A-87E0-EF5C00352B5B}" presName="sibTrans" presStyleLbl="sibTrans2D1" presStyleIdx="2" presStyleCnt="5"/>
      <dgm:spPr/>
      <dgm:t>
        <a:bodyPr/>
        <a:lstStyle/>
        <a:p>
          <a:endParaRPr lang="ru-RU"/>
        </a:p>
      </dgm:t>
    </dgm:pt>
    <dgm:pt modelId="{52B12A94-43A0-456A-8C3A-00CA426C8262}" type="pres">
      <dgm:prSet presAssocID="{42BEF56A-B5CE-481A-87E0-EF5C00352B5B}" presName="connectorText" presStyleLbl="sibTrans2D1" presStyleIdx="2" presStyleCnt="5"/>
      <dgm:spPr/>
      <dgm:t>
        <a:bodyPr/>
        <a:lstStyle/>
        <a:p>
          <a:endParaRPr lang="ru-RU"/>
        </a:p>
      </dgm:t>
    </dgm:pt>
    <dgm:pt modelId="{31A881AE-C213-4429-98FE-35E9CCD0CE44}" type="pres">
      <dgm:prSet presAssocID="{999344DA-87A2-45BD-91D5-199E0A9DC6BD}" presName="node" presStyleLbl="node1" presStyleIdx="3" presStyleCnt="6">
        <dgm:presLayoutVars>
          <dgm:bulletEnabled val="1"/>
        </dgm:presLayoutVars>
      </dgm:prSet>
      <dgm:spPr/>
      <dgm:t>
        <a:bodyPr/>
        <a:lstStyle/>
        <a:p>
          <a:endParaRPr lang="ru-RU"/>
        </a:p>
      </dgm:t>
    </dgm:pt>
    <dgm:pt modelId="{4F4F6F74-1436-4641-9C58-189C01081BE1}" type="pres">
      <dgm:prSet presAssocID="{FBA67C25-997B-474A-A063-74014B2A7A6B}" presName="sibTrans" presStyleLbl="sibTrans2D1" presStyleIdx="3" presStyleCnt="5"/>
      <dgm:spPr/>
      <dgm:t>
        <a:bodyPr/>
        <a:lstStyle/>
        <a:p>
          <a:endParaRPr lang="ru-RU"/>
        </a:p>
      </dgm:t>
    </dgm:pt>
    <dgm:pt modelId="{0FAA7106-9D63-48DA-861F-3B62347803C0}" type="pres">
      <dgm:prSet presAssocID="{FBA67C25-997B-474A-A063-74014B2A7A6B}" presName="connectorText" presStyleLbl="sibTrans2D1" presStyleIdx="3" presStyleCnt="5"/>
      <dgm:spPr/>
      <dgm:t>
        <a:bodyPr/>
        <a:lstStyle/>
        <a:p>
          <a:endParaRPr lang="ru-RU"/>
        </a:p>
      </dgm:t>
    </dgm:pt>
    <dgm:pt modelId="{5FEEE0BA-B119-4F51-92D4-769521C2F770}" type="pres">
      <dgm:prSet presAssocID="{61080679-0AC3-4310-8FE7-9EFB761CC4EC}" presName="node" presStyleLbl="node1" presStyleIdx="4" presStyleCnt="6">
        <dgm:presLayoutVars>
          <dgm:bulletEnabled val="1"/>
        </dgm:presLayoutVars>
      </dgm:prSet>
      <dgm:spPr/>
      <dgm:t>
        <a:bodyPr/>
        <a:lstStyle/>
        <a:p>
          <a:endParaRPr lang="ru-RU"/>
        </a:p>
      </dgm:t>
    </dgm:pt>
    <dgm:pt modelId="{BAC0B9F2-C95D-4B2D-BADF-0EA54769E669}" type="pres">
      <dgm:prSet presAssocID="{1532372F-483A-4039-9ED2-E91A17710074}" presName="sibTrans" presStyleLbl="sibTrans2D1" presStyleIdx="4" presStyleCnt="5"/>
      <dgm:spPr/>
      <dgm:t>
        <a:bodyPr/>
        <a:lstStyle/>
        <a:p>
          <a:endParaRPr lang="ru-RU"/>
        </a:p>
      </dgm:t>
    </dgm:pt>
    <dgm:pt modelId="{25F88803-C132-4201-86F5-0EC58D8DBDF7}" type="pres">
      <dgm:prSet presAssocID="{1532372F-483A-4039-9ED2-E91A17710074}" presName="connectorText" presStyleLbl="sibTrans2D1" presStyleIdx="4" presStyleCnt="5"/>
      <dgm:spPr/>
      <dgm:t>
        <a:bodyPr/>
        <a:lstStyle/>
        <a:p>
          <a:endParaRPr lang="ru-RU"/>
        </a:p>
      </dgm:t>
    </dgm:pt>
    <dgm:pt modelId="{6A188147-8B90-4F91-AEF8-D051C36B69B7}" type="pres">
      <dgm:prSet presAssocID="{17E690A8-355E-454B-A9C5-53836E92591A}" presName="node" presStyleLbl="node1" presStyleIdx="5" presStyleCnt="6">
        <dgm:presLayoutVars>
          <dgm:bulletEnabled val="1"/>
        </dgm:presLayoutVars>
      </dgm:prSet>
      <dgm:spPr/>
      <dgm:t>
        <a:bodyPr/>
        <a:lstStyle/>
        <a:p>
          <a:endParaRPr lang="ru-RU"/>
        </a:p>
      </dgm:t>
    </dgm:pt>
  </dgm:ptLst>
  <dgm:cxnLst>
    <dgm:cxn modelId="{5E51AAD9-6349-4CF6-AB00-FBC30039CED0}" type="presOf" srcId="{FBA67C25-997B-474A-A063-74014B2A7A6B}" destId="{4F4F6F74-1436-4641-9C58-189C01081BE1}" srcOrd="0" destOrd="0" presId="urn:microsoft.com/office/officeart/2005/8/layout/process5"/>
    <dgm:cxn modelId="{07751A41-9ACC-4407-B4DD-C90873E5F66E}" type="presOf" srcId="{1532372F-483A-4039-9ED2-E91A17710074}" destId="{25F88803-C132-4201-86F5-0EC58D8DBDF7}" srcOrd="1" destOrd="0" presId="urn:microsoft.com/office/officeart/2005/8/layout/process5"/>
    <dgm:cxn modelId="{8CDBD2CF-2E4D-4048-8AC0-A62952266DE1}" type="presOf" srcId="{FBA67C25-997B-474A-A063-74014B2A7A6B}" destId="{0FAA7106-9D63-48DA-861F-3B62347803C0}" srcOrd="1" destOrd="0" presId="urn:microsoft.com/office/officeart/2005/8/layout/process5"/>
    <dgm:cxn modelId="{BDDDD135-C3F1-4240-B0A8-3D8A6A1E9883}" type="presOf" srcId="{42BEF56A-B5CE-481A-87E0-EF5C00352B5B}" destId="{E548A2E6-1EF6-4342-997F-782AA91684D2}" srcOrd="0" destOrd="0" presId="urn:microsoft.com/office/officeart/2005/8/layout/process5"/>
    <dgm:cxn modelId="{D19C002A-4329-4E90-9709-70218A47204B}" type="presOf" srcId="{61080679-0AC3-4310-8FE7-9EFB761CC4EC}" destId="{5FEEE0BA-B119-4F51-92D4-769521C2F770}" srcOrd="0" destOrd="0" presId="urn:microsoft.com/office/officeart/2005/8/layout/process5"/>
    <dgm:cxn modelId="{67D8324F-9424-442C-B30F-F2A980CA0222}" type="presOf" srcId="{42BEF56A-B5CE-481A-87E0-EF5C00352B5B}" destId="{52B12A94-43A0-456A-8C3A-00CA426C8262}" srcOrd="1" destOrd="0" presId="urn:microsoft.com/office/officeart/2005/8/layout/process5"/>
    <dgm:cxn modelId="{0EE2EFAE-744C-4F41-8E3F-3DF5E861F79F}" type="presOf" srcId="{0E3A0D34-3B8E-4A64-B3DE-8CD8C9525333}" destId="{5D07C340-CBD6-42C9-B492-1A6D72252547}" srcOrd="0" destOrd="0" presId="urn:microsoft.com/office/officeart/2005/8/layout/process5"/>
    <dgm:cxn modelId="{461CFB8E-2AEB-4BFD-B952-B143D81D6D3A}" srcId="{DDC43B7D-558F-4E17-84E6-96BC5EAA2AF5}" destId="{61080679-0AC3-4310-8FE7-9EFB761CC4EC}" srcOrd="4" destOrd="0" parTransId="{BA0598C5-D36D-42B3-B646-1B16A697E2BA}" sibTransId="{1532372F-483A-4039-9ED2-E91A17710074}"/>
    <dgm:cxn modelId="{6471D829-C37C-41C6-87DE-E0162B96EBDA}" srcId="{DDC43B7D-558F-4E17-84E6-96BC5EAA2AF5}" destId="{17E690A8-355E-454B-A9C5-53836E92591A}" srcOrd="5" destOrd="0" parTransId="{E3E51E50-4BDD-4738-8644-B0E0234BFA69}" sibTransId="{6D94521A-63B7-42B5-B19D-1136EECAE119}"/>
    <dgm:cxn modelId="{4B90A541-7FAA-4939-90A5-A0A200702E1F}" srcId="{DDC43B7D-558F-4E17-84E6-96BC5EAA2AF5}" destId="{999344DA-87A2-45BD-91D5-199E0A9DC6BD}" srcOrd="3" destOrd="0" parTransId="{BC540D3D-0B5D-4F6D-B5DD-FA23E4C52229}" sibTransId="{FBA67C25-997B-474A-A063-74014B2A7A6B}"/>
    <dgm:cxn modelId="{0B4FA745-F907-4A42-B9E4-047554820BDC}" srcId="{DDC43B7D-558F-4E17-84E6-96BC5EAA2AF5}" destId="{F77A1082-7961-4CC9-AA16-00839250B732}" srcOrd="2" destOrd="0" parTransId="{E966CE4A-5A1F-40BF-A220-7CBCFD39AE1E}" sibTransId="{42BEF56A-B5CE-481A-87E0-EF5C00352B5B}"/>
    <dgm:cxn modelId="{6A2699A9-6D87-4375-A783-AA2830488D9B}" type="presOf" srcId="{92175CE8-366C-4AEF-AB54-7691CD795DA2}" destId="{F76500FC-3075-4C8C-BCAB-08EBBB069B50}" srcOrd="0" destOrd="0" presId="urn:microsoft.com/office/officeart/2005/8/layout/process5"/>
    <dgm:cxn modelId="{3B508437-7B75-4FFE-A851-4BA7EB3833B5}" type="presOf" srcId="{0E3A0D34-3B8E-4A64-B3DE-8CD8C9525333}" destId="{388EC275-B21F-4F07-B0A4-AB90ED89C119}" srcOrd="1" destOrd="0" presId="urn:microsoft.com/office/officeart/2005/8/layout/process5"/>
    <dgm:cxn modelId="{AE49EDA1-E9A2-4EB3-92AF-A46A2924F45D}" type="presOf" srcId="{75D21913-EA6F-4A23-866C-AF96A5C5CF3D}" destId="{BC1ECAF5-A8A6-439D-B17B-66ADDD6B17CF}" srcOrd="0" destOrd="0" presId="urn:microsoft.com/office/officeart/2005/8/layout/process5"/>
    <dgm:cxn modelId="{938E8ADA-41AB-4718-9689-A5BA53ECCA94}" type="presOf" srcId="{F77A1082-7961-4CC9-AA16-00839250B732}" destId="{6E3C7BC7-5AC3-482D-9031-C09103C14A4A}" srcOrd="0" destOrd="0" presId="urn:microsoft.com/office/officeart/2005/8/layout/process5"/>
    <dgm:cxn modelId="{D85F3F0F-7A85-4EAA-8E5E-158ED5FC2248}" type="presOf" srcId="{DDC43B7D-558F-4E17-84E6-96BC5EAA2AF5}" destId="{C720A004-E44F-4FFE-8895-A74FE5DE84D2}" srcOrd="0" destOrd="0" presId="urn:microsoft.com/office/officeart/2005/8/layout/process5"/>
    <dgm:cxn modelId="{18D54D56-F6A1-456D-BF62-4EC4D353C30D}" type="presOf" srcId="{92175CE8-366C-4AEF-AB54-7691CD795DA2}" destId="{F0B6AB8A-E973-404B-B2CC-57DD9F8EEF58}" srcOrd="1" destOrd="0" presId="urn:microsoft.com/office/officeart/2005/8/layout/process5"/>
    <dgm:cxn modelId="{1DF07635-043B-4CB6-B2DC-2B9E30027EF0}" type="presOf" srcId="{999344DA-87A2-45BD-91D5-199E0A9DC6BD}" destId="{31A881AE-C213-4429-98FE-35E9CCD0CE44}" srcOrd="0" destOrd="0" presId="urn:microsoft.com/office/officeart/2005/8/layout/process5"/>
    <dgm:cxn modelId="{A20AC83A-5745-42F2-B96A-ACDCBFA2AF34}" type="presOf" srcId="{1532372F-483A-4039-9ED2-E91A17710074}" destId="{BAC0B9F2-C95D-4B2D-BADF-0EA54769E669}" srcOrd="0" destOrd="0" presId="urn:microsoft.com/office/officeart/2005/8/layout/process5"/>
    <dgm:cxn modelId="{85A105A4-D094-4B7C-ABC4-7FA8154965A7}" type="presOf" srcId="{8AA53E96-9F6C-404A-A2DF-6F7E526FA662}" destId="{C49FE27A-CC4F-4D50-ACFE-2B9868310773}" srcOrd="0" destOrd="0" presId="urn:microsoft.com/office/officeart/2005/8/layout/process5"/>
    <dgm:cxn modelId="{D28C83E3-6F38-4BD6-80F4-6D492F12713C}" type="presOf" srcId="{17E690A8-355E-454B-A9C5-53836E92591A}" destId="{6A188147-8B90-4F91-AEF8-D051C36B69B7}" srcOrd="0" destOrd="0" presId="urn:microsoft.com/office/officeart/2005/8/layout/process5"/>
    <dgm:cxn modelId="{3573B3A7-A887-4B7C-9506-CE6D992D69E6}" srcId="{DDC43B7D-558F-4E17-84E6-96BC5EAA2AF5}" destId="{8AA53E96-9F6C-404A-A2DF-6F7E526FA662}" srcOrd="1" destOrd="0" parTransId="{78AFEB30-684D-411D-8132-313BF2E437F7}" sibTransId="{92175CE8-366C-4AEF-AB54-7691CD795DA2}"/>
    <dgm:cxn modelId="{0E1B8226-D63E-40FA-B51C-21E086E9967C}" srcId="{DDC43B7D-558F-4E17-84E6-96BC5EAA2AF5}" destId="{75D21913-EA6F-4A23-866C-AF96A5C5CF3D}" srcOrd="0" destOrd="0" parTransId="{E52CBCAE-F35B-41F6-B433-A1117C36CBB3}" sibTransId="{0E3A0D34-3B8E-4A64-B3DE-8CD8C9525333}"/>
    <dgm:cxn modelId="{806B60CD-20B1-4397-8797-10E79210B114}" type="presParOf" srcId="{C720A004-E44F-4FFE-8895-A74FE5DE84D2}" destId="{BC1ECAF5-A8A6-439D-B17B-66ADDD6B17CF}" srcOrd="0" destOrd="0" presId="urn:microsoft.com/office/officeart/2005/8/layout/process5"/>
    <dgm:cxn modelId="{8B9B074E-0436-4991-BC19-2E36334ADCF2}" type="presParOf" srcId="{C720A004-E44F-4FFE-8895-A74FE5DE84D2}" destId="{5D07C340-CBD6-42C9-B492-1A6D72252547}" srcOrd="1" destOrd="0" presId="urn:microsoft.com/office/officeart/2005/8/layout/process5"/>
    <dgm:cxn modelId="{34F30C03-034A-410B-9C9B-A926CFF541B9}" type="presParOf" srcId="{5D07C340-CBD6-42C9-B492-1A6D72252547}" destId="{388EC275-B21F-4F07-B0A4-AB90ED89C119}" srcOrd="0" destOrd="0" presId="urn:microsoft.com/office/officeart/2005/8/layout/process5"/>
    <dgm:cxn modelId="{F678B231-12D0-4446-BB68-D42E18BA35C8}" type="presParOf" srcId="{C720A004-E44F-4FFE-8895-A74FE5DE84D2}" destId="{C49FE27A-CC4F-4D50-ACFE-2B9868310773}" srcOrd="2" destOrd="0" presId="urn:microsoft.com/office/officeart/2005/8/layout/process5"/>
    <dgm:cxn modelId="{3B816633-ACA7-422C-8914-AE2F5F029F71}" type="presParOf" srcId="{C720A004-E44F-4FFE-8895-A74FE5DE84D2}" destId="{F76500FC-3075-4C8C-BCAB-08EBBB069B50}" srcOrd="3" destOrd="0" presId="urn:microsoft.com/office/officeart/2005/8/layout/process5"/>
    <dgm:cxn modelId="{A71D46B3-1C53-4CDB-BE3C-E973E7965C66}" type="presParOf" srcId="{F76500FC-3075-4C8C-BCAB-08EBBB069B50}" destId="{F0B6AB8A-E973-404B-B2CC-57DD9F8EEF58}" srcOrd="0" destOrd="0" presId="urn:microsoft.com/office/officeart/2005/8/layout/process5"/>
    <dgm:cxn modelId="{C9109A54-3F55-4B7C-A175-F52206249622}" type="presParOf" srcId="{C720A004-E44F-4FFE-8895-A74FE5DE84D2}" destId="{6E3C7BC7-5AC3-482D-9031-C09103C14A4A}" srcOrd="4" destOrd="0" presId="urn:microsoft.com/office/officeart/2005/8/layout/process5"/>
    <dgm:cxn modelId="{BB853F41-099C-41FB-B5C0-5C1EBEBD302E}" type="presParOf" srcId="{C720A004-E44F-4FFE-8895-A74FE5DE84D2}" destId="{E548A2E6-1EF6-4342-997F-782AA91684D2}" srcOrd="5" destOrd="0" presId="urn:microsoft.com/office/officeart/2005/8/layout/process5"/>
    <dgm:cxn modelId="{CFD43AB1-A4B2-49F4-A942-219071E9D349}" type="presParOf" srcId="{E548A2E6-1EF6-4342-997F-782AA91684D2}" destId="{52B12A94-43A0-456A-8C3A-00CA426C8262}" srcOrd="0" destOrd="0" presId="urn:microsoft.com/office/officeart/2005/8/layout/process5"/>
    <dgm:cxn modelId="{03B3F912-FA0B-4B93-86E8-83DAF655B0F9}" type="presParOf" srcId="{C720A004-E44F-4FFE-8895-A74FE5DE84D2}" destId="{31A881AE-C213-4429-98FE-35E9CCD0CE44}" srcOrd="6" destOrd="0" presId="urn:microsoft.com/office/officeart/2005/8/layout/process5"/>
    <dgm:cxn modelId="{184655F1-1D6A-4C43-9188-81FA0E2F3A8A}" type="presParOf" srcId="{C720A004-E44F-4FFE-8895-A74FE5DE84D2}" destId="{4F4F6F74-1436-4641-9C58-189C01081BE1}" srcOrd="7" destOrd="0" presId="urn:microsoft.com/office/officeart/2005/8/layout/process5"/>
    <dgm:cxn modelId="{A5DB4A6B-6654-4B79-9B50-ADFE9DD09C1A}" type="presParOf" srcId="{4F4F6F74-1436-4641-9C58-189C01081BE1}" destId="{0FAA7106-9D63-48DA-861F-3B62347803C0}" srcOrd="0" destOrd="0" presId="urn:microsoft.com/office/officeart/2005/8/layout/process5"/>
    <dgm:cxn modelId="{F3F3FE9C-C781-435C-B1F2-BCA17626FED6}" type="presParOf" srcId="{C720A004-E44F-4FFE-8895-A74FE5DE84D2}" destId="{5FEEE0BA-B119-4F51-92D4-769521C2F770}" srcOrd="8" destOrd="0" presId="urn:microsoft.com/office/officeart/2005/8/layout/process5"/>
    <dgm:cxn modelId="{6862B88B-14AC-4FBD-807E-B1306832016D}" type="presParOf" srcId="{C720A004-E44F-4FFE-8895-A74FE5DE84D2}" destId="{BAC0B9F2-C95D-4B2D-BADF-0EA54769E669}" srcOrd="9" destOrd="0" presId="urn:microsoft.com/office/officeart/2005/8/layout/process5"/>
    <dgm:cxn modelId="{271080E6-7598-4D93-98AC-B7CC3DE0570D}" type="presParOf" srcId="{BAC0B9F2-C95D-4B2D-BADF-0EA54769E669}" destId="{25F88803-C132-4201-86F5-0EC58D8DBDF7}" srcOrd="0" destOrd="0" presId="urn:microsoft.com/office/officeart/2005/8/layout/process5"/>
    <dgm:cxn modelId="{8E6960A3-400F-4C2C-AB82-6753F81A30A8}" type="presParOf" srcId="{C720A004-E44F-4FFE-8895-A74FE5DE84D2}" destId="{6A188147-8B90-4F91-AEF8-D051C36B69B7}"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E3912B-7845-428C-9222-D058EB08AE2E}" type="doc">
      <dgm:prSet loTypeId="urn:microsoft.com/office/officeart/2005/8/layout/lProcess3" loCatId="process" qsTypeId="urn:microsoft.com/office/officeart/2005/8/quickstyle/simple3" qsCatId="simple" csTypeId="urn:microsoft.com/office/officeart/2005/8/colors/colorful2" csCatId="colorful" phldr="1"/>
      <dgm:spPr/>
      <dgm:t>
        <a:bodyPr/>
        <a:lstStyle/>
        <a:p>
          <a:endParaRPr lang="ru-RU"/>
        </a:p>
      </dgm:t>
    </dgm:pt>
    <dgm:pt modelId="{446E1586-DD28-4AF0-ACFE-2019C46EF986}">
      <dgm:prSet phldrT="[Текст]" custT="1"/>
      <dgm:spPr/>
      <dgm:t>
        <a:bodyPr/>
        <a:lstStyle/>
        <a:p>
          <a:pPr algn="l"/>
          <a:r>
            <a:rPr lang="ru-RU" sz="1200" b="1" dirty="0" smtClean="0">
              <a:latin typeface="Arial" pitchFamily="34" charset="0"/>
              <a:cs typeface="Arial" pitchFamily="34" charset="0"/>
            </a:rPr>
            <a:t>А. Вывозится из РФ на основании договора купли-продажи доска обрезная, пропаренная из ольхи</a:t>
          </a:r>
          <a:endParaRPr lang="ru-RU" sz="1200" b="1" dirty="0">
            <a:latin typeface="Arial" pitchFamily="34" charset="0"/>
            <a:cs typeface="Arial" pitchFamily="34" charset="0"/>
          </a:endParaRPr>
        </a:p>
      </dgm:t>
    </dgm:pt>
    <dgm:pt modelId="{57A478CD-816D-4266-A601-0FCDE5C1D6F9}" type="parTrans" cxnId="{1CDDB64F-9DB0-4C01-BC6E-89C62ED764D6}">
      <dgm:prSet/>
      <dgm:spPr/>
      <dgm:t>
        <a:bodyPr/>
        <a:lstStyle/>
        <a:p>
          <a:endParaRPr lang="ru-RU" sz="1100" b="1">
            <a:solidFill>
              <a:srgbClr val="000066"/>
            </a:solidFill>
            <a:latin typeface="Arial" pitchFamily="34" charset="0"/>
            <a:cs typeface="Arial" pitchFamily="34" charset="0"/>
          </a:endParaRPr>
        </a:p>
      </dgm:t>
    </dgm:pt>
    <dgm:pt modelId="{2733DD2F-6528-4CCD-BAFC-569F06C33980}" type="sibTrans" cxnId="{1CDDB64F-9DB0-4C01-BC6E-89C62ED764D6}">
      <dgm:prSet/>
      <dgm:spPr/>
      <dgm:t>
        <a:bodyPr/>
        <a:lstStyle/>
        <a:p>
          <a:endParaRPr lang="ru-RU" sz="1100" b="1">
            <a:solidFill>
              <a:srgbClr val="000066"/>
            </a:solidFill>
            <a:latin typeface="Arial" pitchFamily="34" charset="0"/>
            <a:cs typeface="Arial" pitchFamily="34" charset="0"/>
          </a:endParaRPr>
        </a:p>
      </dgm:t>
    </dgm:pt>
    <dgm:pt modelId="{3BE6ADDA-5E3B-45A0-BB65-90D1B045DD50}">
      <dgm:prSet phldrT="[Текст]" custT="1"/>
      <dgm:spPr/>
      <dgm:t>
        <a:bodyPr/>
        <a:lstStyle/>
        <a:p>
          <a:r>
            <a:rPr lang="ru-RU" sz="1100" b="1" smtClean="0">
              <a:latin typeface="Arial" pitchFamily="34" charset="0"/>
              <a:cs typeface="Arial" pitchFamily="34" charset="0"/>
            </a:rPr>
            <a:t>Вывозные таможенные пошлины уплачены.</a:t>
          </a:r>
        </a:p>
        <a:p>
          <a:r>
            <a:rPr lang="ru-RU" sz="1100" b="1" smtClean="0">
              <a:latin typeface="Arial" pitchFamily="34" charset="0"/>
              <a:cs typeface="Arial" pitchFamily="34" charset="0"/>
            </a:rPr>
            <a:t>Документы, подтверждающие соблюдение запретов и ограничений предоставлены</a:t>
          </a:r>
        </a:p>
        <a:p>
          <a:endParaRPr lang="ru-RU" sz="1100" b="1" dirty="0">
            <a:latin typeface="Arial" pitchFamily="34" charset="0"/>
            <a:cs typeface="Arial" pitchFamily="34" charset="0"/>
          </a:endParaRPr>
        </a:p>
      </dgm:t>
    </dgm:pt>
    <dgm:pt modelId="{6AB6B745-D5D5-4233-8302-2E8FDE4BD16F}" type="parTrans" cxnId="{8840C6A9-E87C-4626-A524-A371AC1B267F}">
      <dgm:prSet/>
      <dgm:spPr/>
      <dgm:t>
        <a:bodyPr/>
        <a:lstStyle/>
        <a:p>
          <a:endParaRPr lang="ru-RU" sz="1100" b="1">
            <a:solidFill>
              <a:srgbClr val="000066"/>
            </a:solidFill>
            <a:latin typeface="Arial" pitchFamily="34" charset="0"/>
            <a:cs typeface="Arial" pitchFamily="34" charset="0"/>
          </a:endParaRPr>
        </a:p>
      </dgm:t>
    </dgm:pt>
    <dgm:pt modelId="{6EA4CD6D-B075-46D5-A3BC-9F41B7EDDE1C}" type="sibTrans" cxnId="{8840C6A9-E87C-4626-A524-A371AC1B267F}">
      <dgm:prSet/>
      <dgm:spPr/>
      <dgm:t>
        <a:bodyPr/>
        <a:lstStyle/>
        <a:p>
          <a:endParaRPr lang="ru-RU" sz="1100" b="1">
            <a:solidFill>
              <a:srgbClr val="000066"/>
            </a:solidFill>
            <a:latin typeface="Arial" pitchFamily="34" charset="0"/>
            <a:cs typeface="Arial" pitchFamily="34" charset="0"/>
          </a:endParaRPr>
        </a:p>
      </dgm:t>
    </dgm:pt>
    <dgm:pt modelId="{2AF88B15-3D9A-46C6-A551-C49072C92E95}">
      <dgm:prSet phldrT="[Текст]" custT="1"/>
      <dgm:spPr/>
      <dgm:t>
        <a:bodyPr/>
        <a:lstStyle/>
        <a:p>
          <a:pPr algn="l"/>
          <a:r>
            <a:rPr lang="ru-RU" sz="1200" b="1" smtClean="0">
              <a:latin typeface="Arial" pitchFamily="34" charset="0"/>
              <a:cs typeface="Arial" pitchFamily="34" charset="0"/>
            </a:rPr>
            <a:t>В. Вывозится оборудование</a:t>
          </a:r>
        </a:p>
        <a:p>
          <a:pPr algn="l"/>
          <a:r>
            <a:rPr lang="ru-RU" sz="1200" b="1" smtClean="0">
              <a:latin typeface="Arial" pitchFamily="34" charset="0"/>
              <a:cs typeface="Arial" pitchFamily="34" charset="0"/>
            </a:rPr>
            <a:t>в Афганистан</a:t>
          </a:r>
          <a:endParaRPr lang="ru-RU" sz="1200" b="1" dirty="0">
            <a:latin typeface="Arial" pitchFamily="34" charset="0"/>
            <a:cs typeface="Arial" pitchFamily="34" charset="0"/>
          </a:endParaRPr>
        </a:p>
      </dgm:t>
    </dgm:pt>
    <dgm:pt modelId="{0EAD5663-9930-4D30-92D0-FC5859172238}" type="parTrans" cxnId="{2D941B99-75AE-4E45-95CC-F9BAB0089CB7}">
      <dgm:prSet/>
      <dgm:spPr/>
      <dgm:t>
        <a:bodyPr/>
        <a:lstStyle/>
        <a:p>
          <a:endParaRPr lang="ru-RU" sz="1100" b="1">
            <a:solidFill>
              <a:srgbClr val="000066"/>
            </a:solidFill>
            <a:latin typeface="Arial" pitchFamily="34" charset="0"/>
            <a:cs typeface="Arial" pitchFamily="34" charset="0"/>
          </a:endParaRPr>
        </a:p>
      </dgm:t>
    </dgm:pt>
    <dgm:pt modelId="{5CDABAE7-8E90-48F0-8FAC-FC5D9D92E452}" type="sibTrans" cxnId="{2D941B99-75AE-4E45-95CC-F9BAB0089CB7}">
      <dgm:prSet/>
      <dgm:spPr/>
      <dgm:t>
        <a:bodyPr/>
        <a:lstStyle/>
        <a:p>
          <a:endParaRPr lang="ru-RU" sz="1100" b="1">
            <a:solidFill>
              <a:srgbClr val="000066"/>
            </a:solidFill>
            <a:latin typeface="Arial" pitchFamily="34" charset="0"/>
            <a:cs typeface="Arial" pitchFamily="34" charset="0"/>
          </a:endParaRPr>
        </a:p>
      </dgm:t>
    </dgm:pt>
    <dgm:pt modelId="{5037B6EB-3FF2-4CC2-9938-E35FDDDA6677}">
      <dgm:prSet phldrT="[Текст]" custT="1"/>
      <dgm:spPr/>
      <dgm:t>
        <a:bodyPr/>
        <a:lstStyle/>
        <a:p>
          <a:r>
            <a:rPr lang="ru-RU" sz="1100" b="1" smtClean="0">
              <a:latin typeface="Arial" pitchFamily="34" charset="0"/>
              <a:cs typeface="Arial" pitchFamily="34" charset="0"/>
            </a:rPr>
            <a:t>Вывозные таможенные пошлины уплачены.</a:t>
          </a:r>
        </a:p>
        <a:p>
          <a:r>
            <a:rPr lang="ru-RU" sz="1100" b="1" smtClean="0">
              <a:latin typeface="Arial" pitchFamily="34" charset="0"/>
              <a:cs typeface="Arial" pitchFamily="34" charset="0"/>
            </a:rPr>
            <a:t>Не предоставлены документы, подтверждающие соблюдение запретов и ограничений</a:t>
          </a:r>
          <a:endParaRPr lang="ru-RU" sz="1100" b="1" dirty="0">
            <a:latin typeface="Arial" pitchFamily="34" charset="0"/>
            <a:cs typeface="Arial" pitchFamily="34" charset="0"/>
          </a:endParaRPr>
        </a:p>
      </dgm:t>
    </dgm:pt>
    <dgm:pt modelId="{6F3F7E15-7971-4835-89A5-EE2C0E076010}" type="parTrans" cxnId="{157CFBFB-E433-46B5-B137-B567FEF7C6D8}">
      <dgm:prSet/>
      <dgm:spPr/>
      <dgm:t>
        <a:bodyPr/>
        <a:lstStyle/>
        <a:p>
          <a:endParaRPr lang="ru-RU" sz="1100" b="1">
            <a:solidFill>
              <a:srgbClr val="000066"/>
            </a:solidFill>
            <a:latin typeface="Arial" pitchFamily="34" charset="0"/>
            <a:cs typeface="Arial" pitchFamily="34" charset="0"/>
          </a:endParaRPr>
        </a:p>
      </dgm:t>
    </dgm:pt>
    <dgm:pt modelId="{79703CCE-BE19-433E-AD59-8D50108E78FE}" type="sibTrans" cxnId="{157CFBFB-E433-46B5-B137-B567FEF7C6D8}">
      <dgm:prSet/>
      <dgm:spPr/>
      <dgm:t>
        <a:bodyPr/>
        <a:lstStyle/>
        <a:p>
          <a:endParaRPr lang="ru-RU" sz="1100" b="1">
            <a:solidFill>
              <a:srgbClr val="000066"/>
            </a:solidFill>
            <a:latin typeface="Arial" pitchFamily="34" charset="0"/>
            <a:cs typeface="Arial" pitchFamily="34" charset="0"/>
          </a:endParaRPr>
        </a:p>
      </dgm:t>
    </dgm:pt>
    <dgm:pt modelId="{C9C85AFA-8569-4E9F-969F-8AFAB05053D2}">
      <dgm:prSet phldrT="[Текст]" custT="1"/>
      <dgm:spPr/>
      <dgm:t>
        <a:bodyPr/>
        <a:lstStyle/>
        <a:p>
          <a:pPr algn="l"/>
          <a:r>
            <a:rPr lang="ru-RU" sz="1200" b="1" dirty="0" smtClean="0">
              <a:latin typeface="Arial" pitchFamily="34" charset="0"/>
              <a:cs typeface="Arial" pitchFamily="34" charset="0"/>
            </a:rPr>
            <a:t>С. Вывозится пшеница отборная в рамках гуманитарной помощи</a:t>
          </a:r>
          <a:endParaRPr lang="ru-RU" sz="1200" b="1" dirty="0">
            <a:latin typeface="Arial" pitchFamily="34" charset="0"/>
            <a:cs typeface="Arial" pitchFamily="34" charset="0"/>
          </a:endParaRPr>
        </a:p>
      </dgm:t>
    </dgm:pt>
    <dgm:pt modelId="{2EEFE4D3-C122-4380-8C68-366DEF8431D0}" type="parTrans" cxnId="{606B5244-E8A3-4453-A3C3-9CED8EDF9CB2}">
      <dgm:prSet/>
      <dgm:spPr/>
      <dgm:t>
        <a:bodyPr/>
        <a:lstStyle/>
        <a:p>
          <a:endParaRPr lang="ru-RU" sz="1100" b="1">
            <a:solidFill>
              <a:srgbClr val="000066"/>
            </a:solidFill>
            <a:latin typeface="Arial" pitchFamily="34" charset="0"/>
            <a:cs typeface="Arial" pitchFamily="34" charset="0"/>
          </a:endParaRPr>
        </a:p>
      </dgm:t>
    </dgm:pt>
    <dgm:pt modelId="{1813FE39-98C4-4E42-8F48-15C478B31783}" type="sibTrans" cxnId="{606B5244-E8A3-4453-A3C3-9CED8EDF9CB2}">
      <dgm:prSet/>
      <dgm:spPr/>
      <dgm:t>
        <a:bodyPr/>
        <a:lstStyle/>
        <a:p>
          <a:endParaRPr lang="ru-RU" sz="1100" b="1">
            <a:solidFill>
              <a:srgbClr val="000066"/>
            </a:solidFill>
            <a:latin typeface="Arial" pitchFamily="34" charset="0"/>
            <a:cs typeface="Arial" pitchFamily="34" charset="0"/>
          </a:endParaRPr>
        </a:p>
      </dgm:t>
    </dgm:pt>
    <dgm:pt modelId="{8ABFC014-6E8F-4F32-888F-25849EAF0F56}">
      <dgm:prSet phldrT="[Текст]" custT="1"/>
      <dgm:spPr/>
      <dgm:t>
        <a:bodyPr/>
        <a:lstStyle/>
        <a:p>
          <a:r>
            <a:rPr lang="ru-RU" sz="1100" b="1" smtClean="0">
              <a:latin typeface="Arial" pitchFamily="34" charset="0"/>
              <a:cs typeface="Arial" pitchFamily="34" charset="0"/>
            </a:rPr>
            <a:t>Предоставляется льгота по уплате вывозных таможенных пошлин и сборов за таможенные операции.</a:t>
          </a:r>
        </a:p>
        <a:p>
          <a:r>
            <a:rPr lang="ru-RU" sz="1100" b="1" smtClean="0">
              <a:latin typeface="Arial" pitchFamily="34" charset="0"/>
              <a:cs typeface="Arial" pitchFamily="34" charset="0"/>
            </a:rPr>
            <a:t>Предоставляется подтверждении о целевом назначении товара</a:t>
          </a:r>
          <a:endParaRPr lang="ru-RU" sz="1100" b="1" dirty="0">
            <a:latin typeface="Arial" pitchFamily="34" charset="0"/>
            <a:cs typeface="Arial" pitchFamily="34" charset="0"/>
          </a:endParaRPr>
        </a:p>
      </dgm:t>
    </dgm:pt>
    <dgm:pt modelId="{1E201D93-0732-4486-B742-3C6B658D43FD}" type="parTrans" cxnId="{8428F1C4-E9FB-45CB-9D5C-1A3E1C28BE48}">
      <dgm:prSet/>
      <dgm:spPr/>
      <dgm:t>
        <a:bodyPr/>
        <a:lstStyle/>
        <a:p>
          <a:endParaRPr lang="ru-RU" sz="1100" b="1">
            <a:solidFill>
              <a:srgbClr val="000066"/>
            </a:solidFill>
            <a:latin typeface="Arial" pitchFamily="34" charset="0"/>
            <a:cs typeface="Arial" pitchFamily="34" charset="0"/>
          </a:endParaRPr>
        </a:p>
      </dgm:t>
    </dgm:pt>
    <dgm:pt modelId="{F3069AC5-9488-43B3-96A3-379BF3E5CD23}" type="sibTrans" cxnId="{8428F1C4-E9FB-45CB-9D5C-1A3E1C28BE48}">
      <dgm:prSet/>
      <dgm:spPr/>
      <dgm:t>
        <a:bodyPr/>
        <a:lstStyle/>
        <a:p>
          <a:endParaRPr lang="ru-RU" sz="1100" b="1">
            <a:solidFill>
              <a:srgbClr val="000066"/>
            </a:solidFill>
            <a:latin typeface="Arial" pitchFamily="34" charset="0"/>
            <a:cs typeface="Arial" pitchFamily="34" charset="0"/>
          </a:endParaRPr>
        </a:p>
      </dgm:t>
    </dgm:pt>
    <dgm:pt modelId="{60E0DFE4-F286-41A8-9958-4BF84FF890DD}" type="pres">
      <dgm:prSet presAssocID="{19E3912B-7845-428C-9222-D058EB08AE2E}" presName="Name0" presStyleCnt="0">
        <dgm:presLayoutVars>
          <dgm:chPref val="3"/>
          <dgm:dir/>
          <dgm:animLvl val="lvl"/>
          <dgm:resizeHandles/>
        </dgm:presLayoutVars>
      </dgm:prSet>
      <dgm:spPr/>
      <dgm:t>
        <a:bodyPr/>
        <a:lstStyle/>
        <a:p>
          <a:endParaRPr lang="ru-RU"/>
        </a:p>
      </dgm:t>
    </dgm:pt>
    <dgm:pt modelId="{7E708C2C-82CF-41F3-BE2C-30B779A93E03}" type="pres">
      <dgm:prSet presAssocID="{446E1586-DD28-4AF0-ACFE-2019C46EF986}" presName="horFlow" presStyleCnt="0"/>
      <dgm:spPr/>
      <dgm:t>
        <a:bodyPr/>
        <a:lstStyle/>
        <a:p>
          <a:endParaRPr lang="ru-RU"/>
        </a:p>
      </dgm:t>
    </dgm:pt>
    <dgm:pt modelId="{CA665D77-C389-4061-8F3B-DA1609AF1B4B}" type="pres">
      <dgm:prSet presAssocID="{446E1586-DD28-4AF0-ACFE-2019C46EF986}" presName="bigChev" presStyleLbl="node1" presStyleIdx="0" presStyleCnt="3" custScaleX="123985"/>
      <dgm:spPr/>
      <dgm:t>
        <a:bodyPr/>
        <a:lstStyle/>
        <a:p>
          <a:endParaRPr lang="ru-RU"/>
        </a:p>
      </dgm:t>
    </dgm:pt>
    <dgm:pt modelId="{3FBA9191-73E7-4562-91C4-199A02FD22C1}" type="pres">
      <dgm:prSet presAssocID="{6AB6B745-D5D5-4233-8302-2E8FDE4BD16F}" presName="parTrans" presStyleCnt="0"/>
      <dgm:spPr/>
      <dgm:t>
        <a:bodyPr/>
        <a:lstStyle/>
        <a:p>
          <a:endParaRPr lang="ru-RU"/>
        </a:p>
      </dgm:t>
    </dgm:pt>
    <dgm:pt modelId="{27E1550E-959E-4E02-A083-0555D621830B}" type="pres">
      <dgm:prSet presAssocID="{3BE6ADDA-5E3B-45A0-BB65-90D1B045DD50}" presName="node" presStyleLbl="alignAccFollowNode1" presStyleIdx="0" presStyleCnt="3" custScaleX="190290" custScaleY="130656">
        <dgm:presLayoutVars>
          <dgm:bulletEnabled val="1"/>
        </dgm:presLayoutVars>
      </dgm:prSet>
      <dgm:spPr/>
      <dgm:t>
        <a:bodyPr/>
        <a:lstStyle/>
        <a:p>
          <a:endParaRPr lang="ru-RU"/>
        </a:p>
      </dgm:t>
    </dgm:pt>
    <dgm:pt modelId="{3D877F52-51F3-4A9B-9CDC-3E5D1839575C}" type="pres">
      <dgm:prSet presAssocID="{446E1586-DD28-4AF0-ACFE-2019C46EF986}" presName="vSp" presStyleCnt="0"/>
      <dgm:spPr/>
      <dgm:t>
        <a:bodyPr/>
        <a:lstStyle/>
        <a:p>
          <a:endParaRPr lang="ru-RU"/>
        </a:p>
      </dgm:t>
    </dgm:pt>
    <dgm:pt modelId="{FE5670B1-2C8B-4A4E-B132-1A41A906BDCB}" type="pres">
      <dgm:prSet presAssocID="{2AF88B15-3D9A-46C6-A551-C49072C92E95}" presName="horFlow" presStyleCnt="0"/>
      <dgm:spPr/>
      <dgm:t>
        <a:bodyPr/>
        <a:lstStyle/>
        <a:p>
          <a:endParaRPr lang="ru-RU"/>
        </a:p>
      </dgm:t>
    </dgm:pt>
    <dgm:pt modelId="{DA023F47-7996-4D17-BC10-8608AA8F4C04}" type="pres">
      <dgm:prSet presAssocID="{2AF88B15-3D9A-46C6-A551-C49072C92E95}" presName="bigChev" presStyleLbl="node1" presStyleIdx="1" presStyleCnt="3" custScaleX="123985"/>
      <dgm:spPr/>
      <dgm:t>
        <a:bodyPr/>
        <a:lstStyle/>
        <a:p>
          <a:endParaRPr lang="ru-RU"/>
        </a:p>
      </dgm:t>
    </dgm:pt>
    <dgm:pt modelId="{03F378C5-6B51-4945-8722-A3200F44F55E}" type="pres">
      <dgm:prSet presAssocID="{6F3F7E15-7971-4835-89A5-EE2C0E076010}" presName="parTrans" presStyleCnt="0"/>
      <dgm:spPr/>
      <dgm:t>
        <a:bodyPr/>
        <a:lstStyle/>
        <a:p>
          <a:endParaRPr lang="ru-RU"/>
        </a:p>
      </dgm:t>
    </dgm:pt>
    <dgm:pt modelId="{1D7A5AC7-653D-4122-B192-E5083728E0F7}" type="pres">
      <dgm:prSet presAssocID="{5037B6EB-3FF2-4CC2-9938-E35FDDDA6677}" presName="node" presStyleLbl="alignAccFollowNode1" presStyleIdx="1" presStyleCnt="3" custScaleX="191000" custScaleY="123378">
        <dgm:presLayoutVars>
          <dgm:bulletEnabled val="1"/>
        </dgm:presLayoutVars>
      </dgm:prSet>
      <dgm:spPr/>
      <dgm:t>
        <a:bodyPr/>
        <a:lstStyle/>
        <a:p>
          <a:endParaRPr lang="ru-RU"/>
        </a:p>
      </dgm:t>
    </dgm:pt>
    <dgm:pt modelId="{2938AE91-D33C-4F0F-BC8A-6B3B822C704D}" type="pres">
      <dgm:prSet presAssocID="{2AF88B15-3D9A-46C6-A551-C49072C92E95}" presName="vSp" presStyleCnt="0"/>
      <dgm:spPr/>
      <dgm:t>
        <a:bodyPr/>
        <a:lstStyle/>
        <a:p>
          <a:endParaRPr lang="ru-RU"/>
        </a:p>
      </dgm:t>
    </dgm:pt>
    <dgm:pt modelId="{78BB8C13-B257-4E5D-8BC5-6E4FF6AF85A3}" type="pres">
      <dgm:prSet presAssocID="{C9C85AFA-8569-4E9F-969F-8AFAB05053D2}" presName="horFlow" presStyleCnt="0"/>
      <dgm:spPr/>
      <dgm:t>
        <a:bodyPr/>
        <a:lstStyle/>
        <a:p>
          <a:endParaRPr lang="ru-RU"/>
        </a:p>
      </dgm:t>
    </dgm:pt>
    <dgm:pt modelId="{C8822120-0F18-412E-AC38-5B549CB539C9}" type="pres">
      <dgm:prSet presAssocID="{C9C85AFA-8569-4E9F-969F-8AFAB05053D2}" presName="bigChev" presStyleLbl="node1" presStyleIdx="2" presStyleCnt="3" custScaleX="123985"/>
      <dgm:spPr/>
      <dgm:t>
        <a:bodyPr/>
        <a:lstStyle/>
        <a:p>
          <a:endParaRPr lang="ru-RU"/>
        </a:p>
      </dgm:t>
    </dgm:pt>
    <dgm:pt modelId="{710F6248-A896-4159-9F85-0BEADF6101C8}" type="pres">
      <dgm:prSet presAssocID="{1E201D93-0732-4486-B742-3C6B658D43FD}" presName="parTrans" presStyleCnt="0"/>
      <dgm:spPr/>
      <dgm:t>
        <a:bodyPr/>
        <a:lstStyle/>
        <a:p>
          <a:endParaRPr lang="ru-RU"/>
        </a:p>
      </dgm:t>
    </dgm:pt>
    <dgm:pt modelId="{E1180876-0106-4A75-8989-562C63BDCAEB}" type="pres">
      <dgm:prSet presAssocID="{8ABFC014-6E8F-4F32-888F-25849EAF0F56}" presName="node" presStyleLbl="alignAccFollowNode1" presStyleIdx="2" presStyleCnt="3" custScaleX="198202" custScaleY="128982">
        <dgm:presLayoutVars>
          <dgm:bulletEnabled val="1"/>
        </dgm:presLayoutVars>
      </dgm:prSet>
      <dgm:spPr/>
      <dgm:t>
        <a:bodyPr/>
        <a:lstStyle/>
        <a:p>
          <a:endParaRPr lang="ru-RU"/>
        </a:p>
      </dgm:t>
    </dgm:pt>
  </dgm:ptLst>
  <dgm:cxnLst>
    <dgm:cxn modelId="{606B5244-E8A3-4453-A3C3-9CED8EDF9CB2}" srcId="{19E3912B-7845-428C-9222-D058EB08AE2E}" destId="{C9C85AFA-8569-4E9F-969F-8AFAB05053D2}" srcOrd="2" destOrd="0" parTransId="{2EEFE4D3-C122-4380-8C68-366DEF8431D0}" sibTransId="{1813FE39-98C4-4E42-8F48-15C478B31783}"/>
    <dgm:cxn modelId="{1CDDB64F-9DB0-4C01-BC6E-89C62ED764D6}" srcId="{19E3912B-7845-428C-9222-D058EB08AE2E}" destId="{446E1586-DD28-4AF0-ACFE-2019C46EF986}" srcOrd="0" destOrd="0" parTransId="{57A478CD-816D-4266-A601-0FCDE5C1D6F9}" sibTransId="{2733DD2F-6528-4CCD-BAFC-569F06C33980}"/>
    <dgm:cxn modelId="{4E3D75E4-7624-4AA3-9C62-5F1F199EADF8}" type="presOf" srcId="{446E1586-DD28-4AF0-ACFE-2019C46EF986}" destId="{CA665D77-C389-4061-8F3B-DA1609AF1B4B}" srcOrd="0" destOrd="0" presId="urn:microsoft.com/office/officeart/2005/8/layout/lProcess3"/>
    <dgm:cxn modelId="{33EE22BF-0788-49E0-9713-51946B777637}" type="presOf" srcId="{8ABFC014-6E8F-4F32-888F-25849EAF0F56}" destId="{E1180876-0106-4A75-8989-562C63BDCAEB}" srcOrd="0" destOrd="0" presId="urn:microsoft.com/office/officeart/2005/8/layout/lProcess3"/>
    <dgm:cxn modelId="{BF2DFEAD-CC98-4060-A0FD-EA2422156246}" type="presOf" srcId="{2AF88B15-3D9A-46C6-A551-C49072C92E95}" destId="{DA023F47-7996-4D17-BC10-8608AA8F4C04}" srcOrd="0" destOrd="0" presId="urn:microsoft.com/office/officeart/2005/8/layout/lProcess3"/>
    <dgm:cxn modelId="{959F9158-8916-4C55-9AF3-5DDFB01A8CC1}" type="presOf" srcId="{19E3912B-7845-428C-9222-D058EB08AE2E}" destId="{60E0DFE4-F286-41A8-9958-4BF84FF890DD}" srcOrd="0" destOrd="0" presId="urn:microsoft.com/office/officeart/2005/8/layout/lProcess3"/>
    <dgm:cxn modelId="{8840C6A9-E87C-4626-A524-A371AC1B267F}" srcId="{446E1586-DD28-4AF0-ACFE-2019C46EF986}" destId="{3BE6ADDA-5E3B-45A0-BB65-90D1B045DD50}" srcOrd="0" destOrd="0" parTransId="{6AB6B745-D5D5-4233-8302-2E8FDE4BD16F}" sibTransId="{6EA4CD6D-B075-46D5-A3BC-9F41B7EDDE1C}"/>
    <dgm:cxn modelId="{8F3DD29B-75F6-44E2-8084-B1B817B3FDD5}" type="presOf" srcId="{5037B6EB-3FF2-4CC2-9938-E35FDDDA6677}" destId="{1D7A5AC7-653D-4122-B192-E5083728E0F7}" srcOrd="0" destOrd="0" presId="urn:microsoft.com/office/officeart/2005/8/layout/lProcess3"/>
    <dgm:cxn modelId="{8428F1C4-E9FB-45CB-9D5C-1A3E1C28BE48}" srcId="{C9C85AFA-8569-4E9F-969F-8AFAB05053D2}" destId="{8ABFC014-6E8F-4F32-888F-25849EAF0F56}" srcOrd="0" destOrd="0" parTransId="{1E201D93-0732-4486-B742-3C6B658D43FD}" sibTransId="{F3069AC5-9488-43B3-96A3-379BF3E5CD23}"/>
    <dgm:cxn modelId="{DEDF1902-F76D-4241-A93A-8BDB1DBD75E8}" type="presOf" srcId="{3BE6ADDA-5E3B-45A0-BB65-90D1B045DD50}" destId="{27E1550E-959E-4E02-A083-0555D621830B}" srcOrd="0" destOrd="0" presId="urn:microsoft.com/office/officeart/2005/8/layout/lProcess3"/>
    <dgm:cxn modelId="{A15F81EE-B867-4161-8CEF-79945E2010FF}" type="presOf" srcId="{C9C85AFA-8569-4E9F-969F-8AFAB05053D2}" destId="{C8822120-0F18-412E-AC38-5B549CB539C9}" srcOrd="0" destOrd="0" presId="urn:microsoft.com/office/officeart/2005/8/layout/lProcess3"/>
    <dgm:cxn modelId="{2D941B99-75AE-4E45-95CC-F9BAB0089CB7}" srcId="{19E3912B-7845-428C-9222-D058EB08AE2E}" destId="{2AF88B15-3D9A-46C6-A551-C49072C92E95}" srcOrd="1" destOrd="0" parTransId="{0EAD5663-9930-4D30-92D0-FC5859172238}" sibTransId="{5CDABAE7-8E90-48F0-8FAC-FC5D9D92E452}"/>
    <dgm:cxn modelId="{157CFBFB-E433-46B5-B137-B567FEF7C6D8}" srcId="{2AF88B15-3D9A-46C6-A551-C49072C92E95}" destId="{5037B6EB-3FF2-4CC2-9938-E35FDDDA6677}" srcOrd="0" destOrd="0" parTransId="{6F3F7E15-7971-4835-89A5-EE2C0E076010}" sibTransId="{79703CCE-BE19-433E-AD59-8D50108E78FE}"/>
    <dgm:cxn modelId="{47CB2FC6-7DFC-47FE-B449-0899DF16C4E5}" type="presParOf" srcId="{60E0DFE4-F286-41A8-9958-4BF84FF890DD}" destId="{7E708C2C-82CF-41F3-BE2C-30B779A93E03}" srcOrd="0" destOrd="0" presId="urn:microsoft.com/office/officeart/2005/8/layout/lProcess3"/>
    <dgm:cxn modelId="{1041900D-4000-4A51-AACC-63F2A656B434}" type="presParOf" srcId="{7E708C2C-82CF-41F3-BE2C-30B779A93E03}" destId="{CA665D77-C389-4061-8F3B-DA1609AF1B4B}" srcOrd="0" destOrd="0" presId="urn:microsoft.com/office/officeart/2005/8/layout/lProcess3"/>
    <dgm:cxn modelId="{FF45B3FA-ED64-4263-BEA7-017747F41641}" type="presParOf" srcId="{7E708C2C-82CF-41F3-BE2C-30B779A93E03}" destId="{3FBA9191-73E7-4562-91C4-199A02FD22C1}" srcOrd="1" destOrd="0" presId="urn:microsoft.com/office/officeart/2005/8/layout/lProcess3"/>
    <dgm:cxn modelId="{44DAEE2D-6678-49E6-B6C1-09D62214F861}" type="presParOf" srcId="{7E708C2C-82CF-41F3-BE2C-30B779A93E03}" destId="{27E1550E-959E-4E02-A083-0555D621830B}" srcOrd="2" destOrd="0" presId="urn:microsoft.com/office/officeart/2005/8/layout/lProcess3"/>
    <dgm:cxn modelId="{705CF3F9-E928-4EDC-B38B-D87B6A7F3EF6}" type="presParOf" srcId="{60E0DFE4-F286-41A8-9958-4BF84FF890DD}" destId="{3D877F52-51F3-4A9B-9CDC-3E5D1839575C}" srcOrd="1" destOrd="0" presId="urn:microsoft.com/office/officeart/2005/8/layout/lProcess3"/>
    <dgm:cxn modelId="{C920B77C-658E-446C-BD9A-BA2E2C017F84}" type="presParOf" srcId="{60E0DFE4-F286-41A8-9958-4BF84FF890DD}" destId="{FE5670B1-2C8B-4A4E-B132-1A41A906BDCB}" srcOrd="2" destOrd="0" presId="urn:microsoft.com/office/officeart/2005/8/layout/lProcess3"/>
    <dgm:cxn modelId="{D09D3BCA-1707-4290-8460-18B11424C88B}" type="presParOf" srcId="{FE5670B1-2C8B-4A4E-B132-1A41A906BDCB}" destId="{DA023F47-7996-4D17-BC10-8608AA8F4C04}" srcOrd="0" destOrd="0" presId="urn:microsoft.com/office/officeart/2005/8/layout/lProcess3"/>
    <dgm:cxn modelId="{3BC0700D-45C2-44D6-8DBA-DC8426B3B1AD}" type="presParOf" srcId="{FE5670B1-2C8B-4A4E-B132-1A41A906BDCB}" destId="{03F378C5-6B51-4945-8722-A3200F44F55E}" srcOrd="1" destOrd="0" presId="urn:microsoft.com/office/officeart/2005/8/layout/lProcess3"/>
    <dgm:cxn modelId="{46DA06F1-26FE-4735-A567-331C600278A9}" type="presParOf" srcId="{FE5670B1-2C8B-4A4E-B132-1A41A906BDCB}" destId="{1D7A5AC7-653D-4122-B192-E5083728E0F7}" srcOrd="2" destOrd="0" presId="urn:microsoft.com/office/officeart/2005/8/layout/lProcess3"/>
    <dgm:cxn modelId="{A42C8F1A-2143-47C0-B30B-E31BC53ECE6B}" type="presParOf" srcId="{60E0DFE4-F286-41A8-9958-4BF84FF890DD}" destId="{2938AE91-D33C-4F0F-BC8A-6B3B822C704D}" srcOrd="3" destOrd="0" presId="urn:microsoft.com/office/officeart/2005/8/layout/lProcess3"/>
    <dgm:cxn modelId="{D1BF506B-5981-433C-8DD5-5D162368CC3B}" type="presParOf" srcId="{60E0DFE4-F286-41A8-9958-4BF84FF890DD}" destId="{78BB8C13-B257-4E5D-8BC5-6E4FF6AF85A3}" srcOrd="4" destOrd="0" presId="urn:microsoft.com/office/officeart/2005/8/layout/lProcess3"/>
    <dgm:cxn modelId="{85E061E0-EDEB-4DB7-A03C-DA32397FE3B9}" type="presParOf" srcId="{78BB8C13-B257-4E5D-8BC5-6E4FF6AF85A3}" destId="{C8822120-0F18-412E-AC38-5B549CB539C9}" srcOrd="0" destOrd="0" presId="urn:microsoft.com/office/officeart/2005/8/layout/lProcess3"/>
    <dgm:cxn modelId="{92970AD3-C4EE-4103-B5FF-47672BFC9A14}" type="presParOf" srcId="{78BB8C13-B257-4E5D-8BC5-6E4FF6AF85A3}" destId="{710F6248-A896-4159-9F85-0BEADF6101C8}" srcOrd="1" destOrd="0" presId="urn:microsoft.com/office/officeart/2005/8/layout/lProcess3"/>
    <dgm:cxn modelId="{C9643FDE-98ED-432E-8B3C-4F078000E41F}" type="presParOf" srcId="{78BB8C13-B257-4E5D-8BC5-6E4FF6AF85A3}" destId="{E1180876-0106-4A75-8989-562C63BDCAEB}"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B4FB8A-3847-4684-AD06-34EBFE62A6F6}">
      <dsp:nvSpPr>
        <dsp:cNvPr id="0" name=""/>
        <dsp:cNvSpPr/>
      </dsp:nvSpPr>
      <dsp:spPr>
        <a:xfrm rot="5400000">
          <a:off x="4389157" y="-1810715"/>
          <a:ext cx="1178727" cy="509930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000099"/>
              </a:solidFill>
              <a:latin typeface="Arial" pitchFamily="34" charset="0"/>
              <a:cs typeface="Arial" pitchFamily="34" charset="0"/>
            </a:rPr>
            <a:t>ИНОСТРАННЫЕ ТОВАРЫ</a:t>
          </a:r>
          <a:endParaRPr lang="ru-RU" sz="1600" b="1" kern="1200" dirty="0">
            <a:solidFill>
              <a:srgbClr val="000099"/>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ru-RU" sz="1600" b="1" kern="1200" dirty="0" smtClean="0">
            <a:solidFill>
              <a:srgbClr val="7B1E0F"/>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ru-RU" sz="1600" b="1" kern="1200" dirty="0">
            <a:solidFill>
              <a:srgbClr val="7B1E0F"/>
            </a:solidFill>
            <a:latin typeface="Arial" pitchFamily="34" charset="0"/>
            <a:cs typeface="Arial" pitchFamily="34" charset="0"/>
          </a:endParaRPr>
        </a:p>
      </dsp:txBody>
      <dsp:txXfrm rot="5400000">
        <a:off x="4389157" y="-1810715"/>
        <a:ext cx="1178727" cy="5099304"/>
      </dsp:txXfrm>
    </dsp:sp>
    <dsp:sp modelId="{236B13D1-86DF-4FCE-8420-A277DB3E3A5A}">
      <dsp:nvSpPr>
        <dsp:cNvPr id="0" name=""/>
        <dsp:cNvSpPr/>
      </dsp:nvSpPr>
      <dsp:spPr>
        <a:xfrm>
          <a:off x="439489" y="2232"/>
          <a:ext cx="1989378" cy="1473408"/>
        </a:xfrm>
        <a:prstGeom prst="roundRect">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99"/>
              </a:solidFill>
              <a:latin typeface="Arial" pitchFamily="34" charset="0"/>
              <a:cs typeface="Arial" pitchFamily="34" charset="0"/>
            </a:rPr>
            <a:t>ЧТО ввозится?</a:t>
          </a:r>
          <a:endParaRPr lang="ru-RU" sz="1400" b="1" kern="1200" dirty="0">
            <a:solidFill>
              <a:srgbClr val="000099"/>
            </a:solidFill>
            <a:latin typeface="Arial" pitchFamily="34" charset="0"/>
            <a:cs typeface="Arial" pitchFamily="34" charset="0"/>
          </a:endParaRPr>
        </a:p>
      </dsp:txBody>
      <dsp:txXfrm>
        <a:off x="439489" y="2232"/>
        <a:ext cx="1989378" cy="1473408"/>
      </dsp:txXfrm>
    </dsp:sp>
    <dsp:sp modelId="{E0A467B6-2135-4B2D-82EC-E3F1449ECE38}">
      <dsp:nvSpPr>
        <dsp:cNvPr id="0" name=""/>
        <dsp:cNvSpPr/>
      </dsp:nvSpPr>
      <dsp:spPr>
        <a:xfrm rot="5400000">
          <a:off x="4389157" y="-263636"/>
          <a:ext cx="1178727" cy="5099304"/>
        </a:xfrm>
        <a:prstGeom prst="round2SameRect">
          <a:avLst/>
        </a:prstGeom>
        <a:solidFill>
          <a:schemeClr val="accent2">
            <a:tint val="40000"/>
            <a:alpha val="90000"/>
            <a:hueOff val="-6621809"/>
            <a:satOff val="-8373"/>
            <a:lumOff val="-2164"/>
            <a:alphaOff val="0"/>
          </a:schemeClr>
        </a:solidFill>
        <a:ln w="12700" cap="flat" cmpd="sng" algn="ctr">
          <a:solidFill>
            <a:schemeClr val="accent2">
              <a:tint val="40000"/>
              <a:alpha val="90000"/>
              <a:hueOff val="-6621809"/>
              <a:satOff val="-8373"/>
              <a:lumOff val="-21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600" b="1" kern="1200" dirty="0" smtClean="0">
              <a:latin typeface="Arial" pitchFamily="34" charset="0"/>
              <a:cs typeface="Arial" pitchFamily="34" charset="0"/>
            </a:rPr>
            <a:t> </a:t>
          </a:r>
          <a:r>
            <a:rPr lang="ru-RU" sz="1600" b="1" kern="1200" dirty="0" smtClean="0">
              <a:solidFill>
                <a:srgbClr val="006600"/>
              </a:solidFill>
              <a:latin typeface="Arial" pitchFamily="34" charset="0"/>
              <a:cs typeface="Arial" pitchFamily="34" charset="0"/>
            </a:rPr>
            <a:t>на таможенной территории                      таможенного союза </a:t>
          </a:r>
          <a:endParaRPr lang="ru-RU" sz="1600" b="1" kern="1200" dirty="0">
            <a:solidFill>
              <a:srgbClr val="006600"/>
            </a:solidFill>
            <a:latin typeface="Arial" pitchFamily="34" charset="0"/>
            <a:cs typeface="Arial" pitchFamily="34" charset="0"/>
          </a:endParaRPr>
        </a:p>
      </dsp:txBody>
      <dsp:txXfrm rot="5400000">
        <a:off x="4389157" y="-263636"/>
        <a:ext cx="1178727" cy="5099304"/>
      </dsp:txXfrm>
    </dsp:sp>
    <dsp:sp modelId="{CA2322CA-A0E3-4361-87A5-CECC25AF59A9}">
      <dsp:nvSpPr>
        <dsp:cNvPr id="0" name=""/>
        <dsp:cNvSpPr/>
      </dsp:nvSpPr>
      <dsp:spPr>
        <a:xfrm>
          <a:off x="439489" y="1549311"/>
          <a:ext cx="1989378" cy="1473408"/>
        </a:xfrm>
        <a:prstGeom prst="roundRect">
          <a:avLst/>
        </a:prstGeom>
        <a:gradFill rotWithShape="0">
          <a:gsLst>
            <a:gs pos="0">
              <a:schemeClr val="accent2">
                <a:hueOff val="-6317677"/>
                <a:satOff val="10648"/>
                <a:lumOff val="-13040"/>
                <a:alphaOff val="0"/>
                <a:tint val="35000"/>
                <a:satMod val="260000"/>
              </a:schemeClr>
            </a:gs>
            <a:gs pos="30000">
              <a:schemeClr val="accent2">
                <a:hueOff val="-6317677"/>
                <a:satOff val="10648"/>
                <a:lumOff val="-13040"/>
                <a:alphaOff val="0"/>
                <a:tint val="38000"/>
                <a:satMod val="260000"/>
              </a:schemeClr>
            </a:gs>
            <a:gs pos="75000">
              <a:schemeClr val="accent2">
                <a:hueOff val="-6317677"/>
                <a:satOff val="10648"/>
                <a:lumOff val="-13040"/>
                <a:alphaOff val="0"/>
                <a:tint val="55000"/>
                <a:satMod val="255000"/>
              </a:schemeClr>
            </a:gs>
            <a:gs pos="100000">
              <a:schemeClr val="accent2">
                <a:hueOff val="-6317677"/>
                <a:satOff val="10648"/>
                <a:lumOff val="-1304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6600"/>
              </a:solidFill>
              <a:latin typeface="Arial" pitchFamily="34" charset="0"/>
              <a:cs typeface="Arial" pitchFamily="34" charset="0"/>
            </a:rPr>
            <a:t>КУДА ввозятся?</a:t>
          </a:r>
        </a:p>
        <a:p>
          <a:pPr lvl="0" algn="ctr" defTabSz="622300">
            <a:lnSpc>
              <a:spcPct val="90000"/>
            </a:lnSpc>
            <a:spcBef>
              <a:spcPct val="0"/>
            </a:spcBef>
            <a:spcAft>
              <a:spcPct val="35000"/>
            </a:spcAft>
          </a:pPr>
          <a:endParaRPr lang="ru-RU" sz="800" b="1" kern="1200" dirty="0" smtClean="0">
            <a:solidFill>
              <a:srgbClr val="006600"/>
            </a:solidFill>
            <a:latin typeface="Arial" pitchFamily="34" charset="0"/>
            <a:cs typeface="Arial" pitchFamily="34" charset="0"/>
          </a:endParaRPr>
        </a:p>
        <a:p>
          <a:pPr lvl="0" algn="ctr" defTabSz="622300">
            <a:lnSpc>
              <a:spcPct val="90000"/>
            </a:lnSpc>
            <a:spcBef>
              <a:spcPct val="0"/>
            </a:spcBef>
            <a:spcAft>
              <a:spcPct val="35000"/>
            </a:spcAft>
          </a:pPr>
          <a:r>
            <a:rPr lang="ru-RU" sz="1400" b="1" kern="1200" dirty="0" smtClean="0">
              <a:solidFill>
                <a:srgbClr val="006600"/>
              </a:solidFill>
              <a:latin typeface="Arial" pitchFamily="34" charset="0"/>
              <a:cs typeface="Arial" pitchFamily="34" charset="0"/>
            </a:rPr>
            <a:t>ГДЕ используются?</a:t>
          </a:r>
          <a:endParaRPr lang="ru-RU" sz="1400" b="1" kern="1200" dirty="0">
            <a:solidFill>
              <a:srgbClr val="006600"/>
            </a:solidFill>
            <a:latin typeface="Arial" pitchFamily="34" charset="0"/>
            <a:cs typeface="Arial" pitchFamily="34" charset="0"/>
          </a:endParaRPr>
        </a:p>
      </dsp:txBody>
      <dsp:txXfrm>
        <a:off x="439489" y="1549311"/>
        <a:ext cx="1989378" cy="1473408"/>
      </dsp:txXfrm>
    </dsp:sp>
    <dsp:sp modelId="{85C9A2DC-DAAD-43EF-8801-8154EBC1F68D}">
      <dsp:nvSpPr>
        <dsp:cNvPr id="0" name=""/>
        <dsp:cNvSpPr/>
      </dsp:nvSpPr>
      <dsp:spPr>
        <a:xfrm rot="5400000">
          <a:off x="4389157" y="1283443"/>
          <a:ext cx="1178727" cy="5099304"/>
        </a:xfrm>
        <a:prstGeom prst="round2SameRect">
          <a:avLst/>
        </a:prstGeom>
        <a:solidFill>
          <a:schemeClr val="accent2">
            <a:tint val="40000"/>
            <a:alpha val="90000"/>
            <a:hueOff val="-13243618"/>
            <a:satOff val="-16747"/>
            <a:lumOff val="-4329"/>
            <a:alphaOff val="0"/>
          </a:schemeClr>
        </a:solidFill>
        <a:ln w="12700" cap="flat" cmpd="sng" algn="ctr">
          <a:solidFill>
            <a:schemeClr val="accent2">
              <a:tint val="40000"/>
              <a:alpha val="90000"/>
              <a:hueOff val="-13243618"/>
              <a:satOff val="-16747"/>
              <a:lumOff val="-43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chemeClr val="accent3">
                  <a:lumMod val="75000"/>
                </a:schemeClr>
              </a:solidFill>
              <a:latin typeface="Arial" pitchFamily="34" charset="0"/>
              <a:cs typeface="Arial" pitchFamily="34" charset="0"/>
            </a:rPr>
            <a:t>находятся и используются</a:t>
          </a:r>
          <a:endParaRPr lang="ru-RU" sz="1600" b="1" kern="1200" dirty="0">
            <a:solidFill>
              <a:schemeClr val="accent3">
                <a:lumMod val="75000"/>
              </a:schemeClr>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ru-RU" sz="1600" b="1" kern="1200" smtClean="0">
              <a:solidFill>
                <a:schemeClr val="accent3">
                  <a:lumMod val="75000"/>
                </a:schemeClr>
              </a:solidFill>
              <a:latin typeface="Arial" pitchFamily="34" charset="0"/>
              <a:cs typeface="Arial" pitchFamily="34" charset="0"/>
            </a:rPr>
            <a:t>без ограничений</a:t>
          </a:r>
          <a:endParaRPr lang="ru-RU" sz="1600" b="1" kern="1200" dirty="0">
            <a:solidFill>
              <a:schemeClr val="accent3">
                <a:lumMod val="75000"/>
              </a:schemeClr>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ru-RU" sz="1600" b="1" kern="1200" dirty="0" smtClean="0">
              <a:solidFill>
                <a:schemeClr val="accent3">
                  <a:lumMod val="75000"/>
                </a:schemeClr>
              </a:solidFill>
              <a:latin typeface="Arial" pitchFamily="34" charset="0"/>
              <a:cs typeface="Arial" pitchFamily="34" charset="0"/>
            </a:rPr>
            <a:t>по их пользованию и распоряжению </a:t>
          </a:r>
        </a:p>
        <a:p>
          <a:pPr marL="171450" lvl="1" indent="-171450" algn="l" defTabSz="711200">
            <a:lnSpc>
              <a:spcPct val="90000"/>
            </a:lnSpc>
            <a:spcBef>
              <a:spcPct val="0"/>
            </a:spcBef>
            <a:spcAft>
              <a:spcPct val="15000"/>
            </a:spcAft>
            <a:buChar char="••"/>
          </a:pPr>
          <a:endParaRPr lang="ru-RU" sz="1600" b="1" kern="1200" dirty="0">
            <a:latin typeface="Arial" pitchFamily="34" charset="0"/>
            <a:cs typeface="Arial" pitchFamily="34" charset="0"/>
          </a:endParaRPr>
        </a:p>
      </dsp:txBody>
      <dsp:txXfrm rot="5400000">
        <a:off x="4389157" y="1283443"/>
        <a:ext cx="1178727" cy="5099304"/>
      </dsp:txXfrm>
    </dsp:sp>
    <dsp:sp modelId="{2C630F34-D0DB-4CCE-8C76-639CA6199EFD}">
      <dsp:nvSpPr>
        <dsp:cNvPr id="0" name=""/>
        <dsp:cNvSpPr/>
      </dsp:nvSpPr>
      <dsp:spPr>
        <a:xfrm>
          <a:off x="439489" y="3096390"/>
          <a:ext cx="1989378" cy="1473408"/>
        </a:xfrm>
        <a:prstGeom prst="roundRect">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3">
                  <a:lumMod val="75000"/>
                </a:schemeClr>
              </a:solidFill>
              <a:latin typeface="Arial" pitchFamily="34" charset="0"/>
              <a:cs typeface="Arial" pitchFamily="34" charset="0"/>
            </a:rPr>
            <a:t>ЗАЧЕМ ввозятся?</a:t>
          </a:r>
        </a:p>
        <a:p>
          <a:pPr lvl="0" algn="ctr" defTabSz="622300">
            <a:lnSpc>
              <a:spcPct val="90000"/>
            </a:lnSpc>
            <a:spcBef>
              <a:spcPct val="0"/>
            </a:spcBef>
            <a:spcAft>
              <a:spcPct val="35000"/>
            </a:spcAft>
          </a:pPr>
          <a:endParaRPr lang="ru-RU" sz="800" b="1" kern="1200" dirty="0" smtClean="0">
            <a:solidFill>
              <a:schemeClr val="accent3">
                <a:lumMod val="75000"/>
              </a:schemeClr>
            </a:solidFill>
            <a:latin typeface="Arial" pitchFamily="34" charset="0"/>
            <a:cs typeface="Arial" pitchFamily="34" charset="0"/>
          </a:endParaRPr>
        </a:p>
        <a:p>
          <a:pPr lvl="0" algn="ctr" defTabSz="622300">
            <a:lnSpc>
              <a:spcPct val="90000"/>
            </a:lnSpc>
            <a:spcBef>
              <a:spcPct val="0"/>
            </a:spcBef>
            <a:spcAft>
              <a:spcPct val="35000"/>
            </a:spcAft>
          </a:pPr>
          <a:r>
            <a:rPr lang="ru-RU" sz="1400" b="1" kern="1200" dirty="0" smtClean="0">
              <a:solidFill>
                <a:schemeClr val="accent3">
                  <a:lumMod val="75000"/>
                </a:schemeClr>
              </a:solidFill>
              <a:latin typeface="Arial" pitchFamily="34" charset="0"/>
              <a:cs typeface="Arial" pitchFamily="34" charset="0"/>
            </a:rPr>
            <a:t>ЦЕЛЬ?</a:t>
          </a:r>
        </a:p>
        <a:p>
          <a:pPr lvl="0" algn="ctr" defTabSz="622300">
            <a:lnSpc>
              <a:spcPct val="90000"/>
            </a:lnSpc>
            <a:spcBef>
              <a:spcPct val="0"/>
            </a:spcBef>
            <a:spcAft>
              <a:spcPct val="35000"/>
            </a:spcAft>
          </a:pPr>
          <a:endParaRPr lang="ru-RU" sz="800" b="1" kern="1200" dirty="0" smtClean="0">
            <a:solidFill>
              <a:schemeClr val="accent3">
                <a:lumMod val="75000"/>
              </a:schemeClr>
            </a:solidFill>
            <a:latin typeface="Arial" pitchFamily="34" charset="0"/>
            <a:cs typeface="Arial" pitchFamily="34" charset="0"/>
          </a:endParaRPr>
        </a:p>
        <a:p>
          <a:pPr lvl="0" algn="ctr" defTabSz="622300">
            <a:lnSpc>
              <a:spcPct val="90000"/>
            </a:lnSpc>
            <a:spcBef>
              <a:spcPct val="0"/>
            </a:spcBef>
            <a:spcAft>
              <a:spcPct val="35000"/>
            </a:spcAft>
          </a:pPr>
          <a:r>
            <a:rPr lang="ru-RU" sz="1400" b="1" kern="1200" dirty="0" smtClean="0">
              <a:solidFill>
                <a:schemeClr val="accent3">
                  <a:lumMod val="75000"/>
                </a:schemeClr>
              </a:solidFill>
              <a:latin typeface="Arial" pitchFamily="34" charset="0"/>
              <a:cs typeface="Arial" pitchFamily="34" charset="0"/>
            </a:rPr>
            <a:t>ОСОБЕННОСТИ?</a:t>
          </a:r>
          <a:endParaRPr lang="ru-RU" sz="1400" b="1" kern="1200" dirty="0">
            <a:solidFill>
              <a:schemeClr val="accent3">
                <a:lumMod val="75000"/>
              </a:schemeClr>
            </a:solidFill>
            <a:latin typeface="Arial" pitchFamily="34" charset="0"/>
            <a:cs typeface="Arial" pitchFamily="34" charset="0"/>
          </a:endParaRPr>
        </a:p>
      </dsp:txBody>
      <dsp:txXfrm>
        <a:off x="439489" y="3096390"/>
        <a:ext cx="1989378" cy="147340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B4FB8A-3847-4684-AD06-34EBFE62A6F6}">
      <dsp:nvSpPr>
        <dsp:cNvPr id="0" name=""/>
        <dsp:cNvSpPr/>
      </dsp:nvSpPr>
      <dsp:spPr>
        <a:xfrm rot="5400000">
          <a:off x="4462827" y="-1903082"/>
          <a:ext cx="1031386" cy="509930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000099"/>
              </a:solidFill>
              <a:latin typeface="Arial" pitchFamily="34" charset="0"/>
              <a:cs typeface="Arial" pitchFamily="34" charset="0"/>
            </a:rPr>
            <a:t>ТОВАРЫ</a:t>
          </a:r>
          <a:endParaRPr lang="ru-RU" sz="1600" b="1" kern="1200" dirty="0">
            <a:solidFill>
              <a:srgbClr val="000099"/>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ru-RU" sz="1600" b="1" kern="1200" dirty="0" smtClean="0">
            <a:solidFill>
              <a:srgbClr val="7B1E0F"/>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ru-RU" sz="1600" b="1" kern="1200" dirty="0">
            <a:solidFill>
              <a:srgbClr val="7B1E0F"/>
            </a:solidFill>
            <a:latin typeface="Arial" pitchFamily="34" charset="0"/>
            <a:cs typeface="Arial" pitchFamily="34" charset="0"/>
          </a:endParaRPr>
        </a:p>
      </dsp:txBody>
      <dsp:txXfrm rot="5400000">
        <a:off x="4462827" y="-1903082"/>
        <a:ext cx="1031386" cy="5099304"/>
      </dsp:txXfrm>
    </dsp:sp>
    <dsp:sp modelId="{236B13D1-86DF-4FCE-8420-A277DB3E3A5A}">
      <dsp:nvSpPr>
        <dsp:cNvPr id="0" name=""/>
        <dsp:cNvSpPr/>
      </dsp:nvSpPr>
      <dsp:spPr>
        <a:xfrm>
          <a:off x="439489" y="1953"/>
          <a:ext cx="1989378" cy="1289232"/>
        </a:xfrm>
        <a:prstGeom prst="roundRect">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99"/>
              </a:solidFill>
              <a:latin typeface="Arial" pitchFamily="34" charset="0"/>
              <a:cs typeface="Arial" pitchFamily="34" charset="0"/>
            </a:rPr>
            <a:t>ЧТО перевозится?</a:t>
          </a:r>
          <a:endParaRPr lang="ru-RU" sz="1400" b="1" kern="1200" dirty="0">
            <a:solidFill>
              <a:srgbClr val="000099"/>
            </a:solidFill>
            <a:latin typeface="Arial" pitchFamily="34" charset="0"/>
            <a:cs typeface="Arial" pitchFamily="34" charset="0"/>
          </a:endParaRPr>
        </a:p>
      </dsp:txBody>
      <dsp:txXfrm>
        <a:off x="439489" y="1953"/>
        <a:ext cx="1989378" cy="1289232"/>
      </dsp:txXfrm>
    </dsp:sp>
    <dsp:sp modelId="{E0A467B6-2135-4B2D-82EC-E3F1449ECE38}">
      <dsp:nvSpPr>
        <dsp:cNvPr id="0" name=""/>
        <dsp:cNvSpPr/>
      </dsp:nvSpPr>
      <dsp:spPr>
        <a:xfrm rot="5400000">
          <a:off x="4335580" y="-549388"/>
          <a:ext cx="1285880" cy="5099304"/>
        </a:xfrm>
        <a:prstGeom prst="round2SameRect">
          <a:avLst/>
        </a:prstGeom>
        <a:solidFill>
          <a:schemeClr val="accent2">
            <a:tint val="40000"/>
            <a:alpha val="90000"/>
            <a:hueOff val="-6621809"/>
            <a:satOff val="-8373"/>
            <a:lumOff val="-2164"/>
            <a:alphaOff val="0"/>
          </a:schemeClr>
        </a:solidFill>
        <a:ln w="12700" cap="flat" cmpd="sng" algn="ctr">
          <a:solidFill>
            <a:schemeClr val="accent2">
              <a:tint val="40000"/>
              <a:alpha val="90000"/>
              <a:hueOff val="-6621809"/>
              <a:satOff val="-8373"/>
              <a:lumOff val="-21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400" b="1" kern="1200" dirty="0" smtClean="0">
              <a:latin typeface="Arial" pitchFamily="34" charset="0"/>
              <a:cs typeface="Arial" pitchFamily="34" charset="0"/>
            </a:rPr>
            <a:t> </a:t>
          </a:r>
          <a:r>
            <a:rPr lang="ru-RU" sz="1400" b="1" kern="1200" dirty="0" smtClean="0">
              <a:solidFill>
                <a:srgbClr val="000099"/>
              </a:solidFill>
              <a:latin typeface="Arial" pitchFamily="34" charset="0"/>
              <a:cs typeface="Arial" pitchFamily="34" charset="0"/>
            </a:rPr>
            <a:t>по таможенной территории таможенного союза, в том числе через территорию государства, не являющегося членом таможенного союза, от таможенного органа отправления до таможенного органа назначения </a:t>
          </a:r>
          <a:endParaRPr lang="ru-RU" sz="1400" b="1" kern="1200" dirty="0">
            <a:solidFill>
              <a:srgbClr val="006600"/>
            </a:solidFill>
            <a:latin typeface="Arial" pitchFamily="34" charset="0"/>
            <a:cs typeface="Arial" pitchFamily="34" charset="0"/>
          </a:endParaRPr>
        </a:p>
      </dsp:txBody>
      <dsp:txXfrm rot="5400000">
        <a:off x="4335580" y="-549388"/>
        <a:ext cx="1285880" cy="5099304"/>
      </dsp:txXfrm>
    </dsp:sp>
    <dsp:sp modelId="{CA2322CA-A0E3-4361-87A5-CECC25AF59A9}">
      <dsp:nvSpPr>
        <dsp:cNvPr id="0" name=""/>
        <dsp:cNvSpPr/>
      </dsp:nvSpPr>
      <dsp:spPr>
        <a:xfrm>
          <a:off x="439489" y="1355647"/>
          <a:ext cx="1989378" cy="1289232"/>
        </a:xfrm>
        <a:prstGeom prst="roundRect">
          <a:avLst/>
        </a:prstGeom>
        <a:gradFill rotWithShape="0">
          <a:gsLst>
            <a:gs pos="0">
              <a:schemeClr val="accent2">
                <a:hueOff val="-6317677"/>
                <a:satOff val="10648"/>
                <a:lumOff val="-13040"/>
                <a:alphaOff val="0"/>
                <a:tint val="35000"/>
                <a:satMod val="260000"/>
              </a:schemeClr>
            </a:gs>
            <a:gs pos="30000">
              <a:schemeClr val="accent2">
                <a:hueOff val="-6317677"/>
                <a:satOff val="10648"/>
                <a:lumOff val="-13040"/>
                <a:alphaOff val="0"/>
                <a:tint val="38000"/>
                <a:satMod val="260000"/>
              </a:schemeClr>
            </a:gs>
            <a:gs pos="75000">
              <a:schemeClr val="accent2">
                <a:hueOff val="-6317677"/>
                <a:satOff val="10648"/>
                <a:lumOff val="-13040"/>
                <a:alphaOff val="0"/>
                <a:tint val="55000"/>
                <a:satMod val="255000"/>
              </a:schemeClr>
            </a:gs>
            <a:gs pos="100000">
              <a:schemeClr val="accent2">
                <a:hueOff val="-6317677"/>
                <a:satOff val="10648"/>
                <a:lumOff val="-1304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6600"/>
              </a:solidFill>
              <a:latin typeface="Arial" pitchFamily="34" charset="0"/>
              <a:cs typeface="Arial" pitchFamily="34" charset="0"/>
            </a:rPr>
            <a:t>КУДА перевозятся?</a:t>
          </a:r>
        </a:p>
        <a:p>
          <a:pPr lvl="0" algn="ctr" defTabSz="622300">
            <a:lnSpc>
              <a:spcPct val="90000"/>
            </a:lnSpc>
            <a:spcBef>
              <a:spcPct val="0"/>
            </a:spcBef>
            <a:spcAft>
              <a:spcPct val="35000"/>
            </a:spcAft>
          </a:pPr>
          <a:endParaRPr lang="ru-RU" sz="800" b="1" kern="1200" dirty="0" smtClean="0">
            <a:solidFill>
              <a:srgbClr val="006600"/>
            </a:solidFill>
            <a:latin typeface="Arial" pitchFamily="34" charset="0"/>
            <a:cs typeface="Arial" pitchFamily="34" charset="0"/>
          </a:endParaRPr>
        </a:p>
      </dsp:txBody>
      <dsp:txXfrm>
        <a:off x="439489" y="1355647"/>
        <a:ext cx="1989378" cy="1289232"/>
      </dsp:txXfrm>
    </dsp:sp>
    <dsp:sp modelId="{85C9A2DC-DAAD-43EF-8801-8154EBC1F68D}">
      <dsp:nvSpPr>
        <dsp:cNvPr id="0" name=""/>
        <dsp:cNvSpPr/>
      </dsp:nvSpPr>
      <dsp:spPr>
        <a:xfrm rot="5400000">
          <a:off x="4339205" y="804306"/>
          <a:ext cx="1278630" cy="5099304"/>
        </a:xfrm>
        <a:prstGeom prst="round2SameRect">
          <a:avLst/>
        </a:prstGeom>
        <a:solidFill>
          <a:schemeClr val="accent2">
            <a:tint val="40000"/>
            <a:alpha val="90000"/>
            <a:hueOff val="-13243618"/>
            <a:satOff val="-16747"/>
            <a:lumOff val="-4329"/>
            <a:alphaOff val="0"/>
          </a:schemeClr>
        </a:solidFill>
        <a:ln w="12700" cap="flat" cmpd="sng" algn="ctr">
          <a:solidFill>
            <a:schemeClr val="accent2">
              <a:tint val="40000"/>
              <a:alpha val="90000"/>
              <a:hueOff val="-13243618"/>
              <a:satOff val="-16747"/>
              <a:lumOff val="-43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14300" lvl="1" indent="-114300" algn="l" defTabSz="622300">
            <a:lnSpc>
              <a:spcPct val="90000"/>
            </a:lnSpc>
            <a:spcBef>
              <a:spcPct val="0"/>
            </a:spcBef>
            <a:spcAft>
              <a:spcPct val="15000"/>
            </a:spcAft>
            <a:buChar char="••"/>
          </a:pPr>
          <a:r>
            <a:rPr lang="ru-RU" sz="1400" b="1" kern="1200" dirty="0" smtClean="0">
              <a:solidFill>
                <a:srgbClr val="000099"/>
              </a:solidFill>
              <a:latin typeface="Arial" pitchFamily="34" charset="0"/>
              <a:cs typeface="Arial" pitchFamily="34" charset="0"/>
            </a:rPr>
            <a:t>перевозятся под таможенным контролем</a:t>
          </a:r>
          <a:endParaRPr lang="ru-RU" sz="1400" b="1" kern="1200" dirty="0">
            <a:solidFill>
              <a:schemeClr val="accent3">
                <a:lumMod val="75000"/>
              </a:schemeClr>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ru-RU" sz="1400" b="1" kern="1200" dirty="0" smtClean="0">
              <a:solidFill>
                <a:srgbClr val="000099"/>
              </a:solidFill>
            </a:rPr>
            <a:t>без уплаты таможенных пошлин, налогов с применением запретов и ограничений, за исключением мер нетарифного и технического регулирования.</a:t>
          </a:r>
          <a:r>
            <a:rPr lang="ru-RU" sz="1400" b="1" kern="1200" dirty="0" smtClean="0">
              <a:solidFill>
                <a:srgbClr val="000099"/>
              </a:solidFill>
              <a:latin typeface="Arial" pitchFamily="34" charset="0"/>
              <a:cs typeface="Arial" pitchFamily="34" charset="0"/>
            </a:rPr>
            <a:t> </a:t>
          </a:r>
          <a:endParaRPr lang="ru-RU" sz="1400" b="1" kern="1200" dirty="0">
            <a:solidFill>
              <a:schemeClr val="accent3">
                <a:lumMod val="75000"/>
              </a:schemeClr>
            </a:solidFill>
            <a:latin typeface="Arial" pitchFamily="34" charset="0"/>
            <a:cs typeface="Arial" pitchFamily="34" charset="0"/>
          </a:endParaRPr>
        </a:p>
      </dsp:txBody>
      <dsp:txXfrm rot="5400000">
        <a:off x="4339205" y="804306"/>
        <a:ext cx="1278630" cy="5099304"/>
      </dsp:txXfrm>
    </dsp:sp>
    <dsp:sp modelId="{2C630F34-D0DB-4CCE-8C76-639CA6199EFD}">
      <dsp:nvSpPr>
        <dsp:cNvPr id="0" name=""/>
        <dsp:cNvSpPr/>
      </dsp:nvSpPr>
      <dsp:spPr>
        <a:xfrm>
          <a:off x="439489" y="2709341"/>
          <a:ext cx="1989378" cy="1289232"/>
        </a:xfrm>
        <a:prstGeom prst="roundRect">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9525" rIns="19050" bIns="9525" numCol="1" spcCol="1270" anchor="ctr" anchorCtr="0">
          <a:noAutofit/>
        </a:bodyPr>
        <a:lstStyle/>
        <a:p>
          <a:pPr lvl="0" algn="ctr" defTabSz="222250">
            <a:lnSpc>
              <a:spcPct val="90000"/>
            </a:lnSpc>
            <a:spcBef>
              <a:spcPct val="0"/>
            </a:spcBef>
            <a:spcAft>
              <a:spcPct val="35000"/>
            </a:spcAft>
          </a:pPr>
          <a:endParaRPr lang="ru-RU" sz="500" b="1" kern="1200" dirty="0" smtClean="0">
            <a:solidFill>
              <a:schemeClr val="accent3">
                <a:lumMod val="75000"/>
              </a:schemeClr>
            </a:solidFill>
            <a:latin typeface="Arial" pitchFamily="34" charset="0"/>
            <a:cs typeface="Arial" pitchFamily="34" charset="0"/>
          </a:endParaRPr>
        </a:p>
        <a:p>
          <a:pPr lvl="0" algn="ctr" defTabSz="222250">
            <a:lnSpc>
              <a:spcPct val="90000"/>
            </a:lnSpc>
            <a:spcBef>
              <a:spcPct val="0"/>
            </a:spcBef>
            <a:spcAft>
              <a:spcPct val="35000"/>
            </a:spcAft>
          </a:pPr>
          <a:r>
            <a:rPr lang="ru-RU" sz="1400" b="1" kern="1200" dirty="0" smtClean="0">
              <a:solidFill>
                <a:schemeClr val="accent3">
                  <a:lumMod val="75000"/>
                </a:schemeClr>
              </a:solidFill>
              <a:latin typeface="Arial" pitchFamily="34" charset="0"/>
              <a:cs typeface="Arial" pitchFamily="34" charset="0"/>
            </a:rPr>
            <a:t>ОСОБЕННОСТИ?</a:t>
          </a:r>
          <a:endParaRPr lang="ru-RU" sz="1400" b="1" kern="1200" dirty="0">
            <a:solidFill>
              <a:schemeClr val="accent3">
                <a:lumMod val="75000"/>
              </a:schemeClr>
            </a:solidFill>
            <a:latin typeface="Arial" pitchFamily="34" charset="0"/>
            <a:cs typeface="Arial" pitchFamily="34" charset="0"/>
          </a:endParaRPr>
        </a:p>
      </dsp:txBody>
      <dsp:txXfrm>
        <a:off x="439489" y="2709341"/>
        <a:ext cx="1989378" cy="128923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63B51F-4392-40EC-A988-8A25C754B235}">
      <dsp:nvSpPr>
        <dsp:cNvPr id="0" name=""/>
        <dsp:cNvSpPr/>
      </dsp:nvSpPr>
      <dsp:spPr>
        <a:xfrm>
          <a:off x="0" y="142874"/>
          <a:ext cx="8715375" cy="1475341"/>
        </a:xfrm>
        <a:prstGeom prst="notchedRightArrow">
          <a:avLst/>
        </a:prstGeom>
        <a:gradFill flip="none" rotWithShape="1">
          <a:gsLst>
            <a:gs pos="0">
              <a:srgbClr val="DDEBCF"/>
            </a:gs>
            <a:gs pos="50000">
              <a:srgbClr val="9CB86E"/>
            </a:gs>
            <a:gs pos="100000">
              <a:srgbClr val="156B13"/>
            </a:gs>
          </a:gsLst>
          <a:lin ang="6000000" scaled="0"/>
          <a:tileRect/>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01D1A67-8D8B-435F-9383-E385B8FBA359}">
      <dsp:nvSpPr>
        <dsp:cNvPr id="0" name=""/>
        <dsp:cNvSpPr/>
      </dsp:nvSpPr>
      <dsp:spPr>
        <a:xfrm>
          <a:off x="3925" y="142874"/>
          <a:ext cx="1888189" cy="42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ru-RU" sz="1400" b="1" kern="1200" dirty="0" smtClean="0">
              <a:solidFill>
                <a:srgbClr val="003300"/>
              </a:solidFill>
              <a:latin typeface="Arial" pitchFamily="34" charset="0"/>
              <a:cs typeface="Arial" pitchFamily="34" charset="0"/>
            </a:rPr>
            <a:t>таможенный орган в месте прибытия</a:t>
          </a:r>
          <a:endParaRPr lang="ru-RU" sz="1400" b="1" kern="1200" dirty="0">
            <a:solidFill>
              <a:srgbClr val="003300"/>
            </a:solidFill>
            <a:latin typeface="Arial" pitchFamily="34" charset="0"/>
            <a:cs typeface="Arial" pitchFamily="34" charset="0"/>
          </a:endParaRPr>
        </a:p>
      </dsp:txBody>
      <dsp:txXfrm>
        <a:off x="3925" y="142874"/>
        <a:ext cx="1888189" cy="428624"/>
      </dsp:txXfrm>
    </dsp:sp>
    <dsp:sp modelId="{6CA41BBC-4739-4AD7-9016-BDFDDC1F3050}">
      <dsp:nvSpPr>
        <dsp:cNvPr id="0" name=""/>
        <dsp:cNvSpPr/>
      </dsp:nvSpPr>
      <dsp:spPr>
        <a:xfrm>
          <a:off x="318520" y="428625"/>
          <a:ext cx="895918" cy="874332"/>
        </a:xfrm>
        <a:prstGeom prst="roundRect">
          <a:avLst/>
        </a:prstGeom>
        <a:blipFill rotWithShape="0">
          <a:blip xmlns:r="http://schemas.openxmlformats.org/officeDocument/2006/relationships" r:embed="rId1"/>
          <a:stretch>
            <a:fillRect/>
          </a:stretch>
        </a:blip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32BEAE-8BB6-44CF-8305-0411F02EA7C7}">
      <dsp:nvSpPr>
        <dsp:cNvPr id="0" name=""/>
        <dsp:cNvSpPr/>
      </dsp:nvSpPr>
      <dsp:spPr>
        <a:xfrm>
          <a:off x="1986524" y="928687"/>
          <a:ext cx="1888189" cy="42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b="1" kern="1200" dirty="0" smtClean="0">
              <a:solidFill>
                <a:srgbClr val="003300"/>
              </a:solidFill>
              <a:latin typeface="Arial" pitchFamily="34" charset="0"/>
              <a:cs typeface="Arial" pitchFamily="34" charset="0"/>
            </a:rPr>
            <a:t>внутренний ТО</a:t>
          </a:r>
          <a:endParaRPr lang="ru-RU" sz="1400" b="1" kern="1200" dirty="0">
            <a:solidFill>
              <a:srgbClr val="003300"/>
            </a:solidFill>
            <a:latin typeface="Arial" pitchFamily="34" charset="0"/>
            <a:cs typeface="Arial" pitchFamily="34" charset="0"/>
          </a:endParaRPr>
        </a:p>
      </dsp:txBody>
      <dsp:txXfrm>
        <a:off x="1986524" y="928687"/>
        <a:ext cx="1888189" cy="428624"/>
      </dsp:txXfrm>
    </dsp:sp>
    <dsp:sp modelId="{786BBEBB-3B20-4545-8319-5C290CC4767B}">
      <dsp:nvSpPr>
        <dsp:cNvPr id="0" name=""/>
        <dsp:cNvSpPr/>
      </dsp:nvSpPr>
      <dsp:spPr>
        <a:xfrm>
          <a:off x="2841322" y="847932"/>
          <a:ext cx="178593" cy="178593"/>
        </a:xfrm>
        <a:prstGeom prst="ellipse">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A82FB2A-488F-4E1E-BC15-6A85181CBC9D}">
      <dsp:nvSpPr>
        <dsp:cNvPr id="0" name=""/>
        <dsp:cNvSpPr/>
      </dsp:nvSpPr>
      <dsp:spPr>
        <a:xfrm>
          <a:off x="3969689" y="928687"/>
          <a:ext cx="1888189" cy="42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b="1" kern="1200" dirty="0" smtClean="0">
              <a:solidFill>
                <a:srgbClr val="003300"/>
              </a:solidFill>
              <a:latin typeface="Arial" pitchFamily="34" charset="0"/>
              <a:cs typeface="Arial" pitchFamily="34" charset="0"/>
            </a:rPr>
            <a:t>внутренний ТО</a:t>
          </a:r>
          <a:endParaRPr lang="ru-RU" sz="1400" b="1" kern="1200" dirty="0">
            <a:solidFill>
              <a:srgbClr val="003300"/>
            </a:solidFill>
            <a:latin typeface="Arial" pitchFamily="34" charset="0"/>
            <a:cs typeface="Arial" pitchFamily="34" charset="0"/>
          </a:endParaRPr>
        </a:p>
      </dsp:txBody>
      <dsp:txXfrm>
        <a:off x="3969689" y="928687"/>
        <a:ext cx="1888189" cy="428624"/>
      </dsp:txXfrm>
    </dsp:sp>
    <dsp:sp modelId="{6B8535C5-886E-4CA1-9138-AA15C1F9B009}">
      <dsp:nvSpPr>
        <dsp:cNvPr id="0" name=""/>
        <dsp:cNvSpPr/>
      </dsp:nvSpPr>
      <dsp:spPr>
        <a:xfrm>
          <a:off x="4823921" y="750093"/>
          <a:ext cx="178593" cy="178593"/>
        </a:xfrm>
        <a:prstGeom prst="ellipse">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94445F2-5995-48C2-91F7-918D44E97249}">
      <dsp:nvSpPr>
        <dsp:cNvPr id="0" name=""/>
        <dsp:cNvSpPr/>
      </dsp:nvSpPr>
      <dsp:spPr>
        <a:xfrm>
          <a:off x="6755751" y="77652"/>
          <a:ext cx="1888189" cy="714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ru-RU" sz="1400" b="1" kern="1200" dirty="0" smtClean="0">
              <a:solidFill>
                <a:srgbClr val="003300"/>
              </a:solidFill>
              <a:latin typeface="Arial" pitchFamily="34" charset="0"/>
              <a:cs typeface="Arial" pitchFamily="34" charset="0"/>
            </a:rPr>
            <a:t>таможенный орган в месте  убытия</a:t>
          </a:r>
          <a:endParaRPr lang="ru-RU" sz="1400" b="1" kern="1200" dirty="0">
            <a:solidFill>
              <a:srgbClr val="003300"/>
            </a:solidFill>
            <a:latin typeface="Arial" pitchFamily="34" charset="0"/>
            <a:cs typeface="Arial" pitchFamily="34" charset="0"/>
          </a:endParaRPr>
        </a:p>
      </dsp:txBody>
      <dsp:txXfrm>
        <a:off x="6755751" y="77652"/>
        <a:ext cx="1888189" cy="714374"/>
      </dsp:txXfrm>
    </dsp:sp>
    <dsp:sp modelId="{88703FF0-6458-489B-A96D-CD856383F908}">
      <dsp:nvSpPr>
        <dsp:cNvPr id="0" name=""/>
        <dsp:cNvSpPr/>
      </dsp:nvSpPr>
      <dsp:spPr>
        <a:xfrm>
          <a:off x="6786563" y="500063"/>
          <a:ext cx="1075757" cy="785810"/>
        </a:xfrm>
        <a:prstGeom prst="roundRect">
          <a:avLst/>
        </a:prstGeom>
        <a:blipFill rotWithShape="0">
          <a:blip xmlns:r="http://schemas.openxmlformats.org/officeDocument/2006/relationships" r:embed="rId2"/>
          <a:stretch>
            <a:fillRect/>
          </a:stretch>
        </a:blip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3BB3DC-2C34-4597-BB5E-4DBDC11FD8BC}">
      <dsp:nvSpPr>
        <dsp:cNvPr id="0" name=""/>
        <dsp:cNvSpPr/>
      </dsp:nvSpPr>
      <dsp:spPr>
        <a:xfrm>
          <a:off x="0" y="1531187"/>
          <a:ext cx="7967662" cy="12745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endParaRPr lang="ru-RU" sz="4500" kern="1200" dirty="0"/>
        </a:p>
      </dsp:txBody>
      <dsp:txXfrm>
        <a:off x="5577363" y="1531187"/>
        <a:ext cx="2390298" cy="1274514"/>
      </dsp:txXfrm>
    </dsp:sp>
    <dsp:sp modelId="{54D20E61-3F40-4D46-A08B-5F39F4A43723}">
      <dsp:nvSpPr>
        <dsp:cNvPr id="0" name=""/>
        <dsp:cNvSpPr/>
      </dsp:nvSpPr>
      <dsp:spPr>
        <a:xfrm>
          <a:off x="0" y="44253"/>
          <a:ext cx="7967662" cy="127451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20040" tIns="320040" rIns="320040" bIns="320040" numCol="1" spcCol="1270" anchor="ctr" anchorCtr="0">
          <a:noAutofit/>
        </a:bodyPr>
        <a:lstStyle/>
        <a:p>
          <a:pPr lvl="0" algn="ctr" defTabSz="622300">
            <a:lnSpc>
              <a:spcPct val="90000"/>
            </a:lnSpc>
            <a:spcBef>
              <a:spcPct val="0"/>
            </a:spcBef>
            <a:spcAft>
              <a:spcPct val="35000"/>
            </a:spcAft>
          </a:pPr>
          <a:endParaRPr lang="ru-RU" sz="4500" kern="1200" dirty="0"/>
        </a:p>
      </dsp:txBody>
      <dsp:txXfrm>
        <a:off x="5577363" y="44253"/>
        <a:ext cx="2390298" cy="1274514"/>
      </dsp:txXfrm>
    </dsp:sp>
    <dsp:sp modelId="{5CAEA829-AE0D-4195-8B79-5C6F6C673D7A}">
      <dsp:nvSpPr>
        <dsp:cNvPr id="0" name=""/>
        <dsp:cNvSpPr/>
      </dsp:nvSpPr>
      <dsp:spPr>
        <a:xfrm>
          <a:off x="357190" y="150463"/>
          <a:ext cx="2550096" cy="10620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000" b="1" kern="1200" smtClean="0">
              <a:latin typeface="Arial" pitchFamily="34" charset="0"/>
              <a:ea typeface="+mn-ea"/>
              <a:cs typeface="Arial" pitchFamily="34" charset="0"/>
            </a:rPr>
            <a:t>уплата ввозных таможенных пошлин, налогов, если не установлены тарифные преференции, льготы по уплате таможенных пошлин, налогов</a:t>
          </a:r>
          <a:endParaRPr lang="ru-RU" sz="1000" b="1" kern="1200" smtClean="0">
            <a:latin typeface="Arial" pitchFamily="34" charset="0"/>
            <a:cs typeface="Arial" pitchFamily="34" charset="0"/>
          </a:endParaRPr>
        </a:p>
        <a:p>
          <a:pPr lvl="0" algn="ctr">
            <a:spcBef>
              <a:spcPct val="0"/>
            </a:spcBef>
          </a:pPr>
          <a:endParaRPr lang="ru-RU" sz="1000" b="1" kern="1200" dirty="0">
            <a:latin typeface="Arial" pitchFamily="34" charset="0"/>
            <a:cs typeface="Arial" pitchFamily="34" charset="0"/>
          </a:endParaRPr>
        </a:p>
      </dsp:txBody>
      <dsp:txXfrm>
        <a:off x="357190" y="150463"/>
        <a:ext cx="2550096" cy="1062095"/>
      </dsp:txXfrm>
    </dsp:sp>
    <dsp:sp modelId="{99966840-78F2-4A74-B4DD-F51D16A2E483}">
      <dsp:nvSpPr>
        <dsp:cNvPr id="0" name=""/>
        <dsp:cNvSpPr/>
      </dsp:nvSpPr>
      <dsp:spPr>
        <a:xfrm>
          <a:off x="1586518" y="1212558"/>
          <a:ext cx="91440" cy="424838"/>
        </a:xfrm>
        <a:custGeom>
          <a:avLst/>
          <a:gdLst/>
          <a:ahLst/>
          <a:cxnLst/>
          <a:rect l="0" t="0" r="0" b="0"/>
          <a:pathLst>
            <a:path>
              <a:moveTo>
                <a:pt x="45720" y="0"/>
              </a:moveTo>
              <a:lnTo>
                <a:pt x="45720" y="42483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0F761-0E44-4485-A9FC-251BFAC45B21}">
      <dsp:nvSpPr>
        <dsp:cNvPr id="0" name=""/>
        <dsp:cNvSpPr/>
      </dsp:nvSpPr>
      <dsp:spPr>
        <a:xfrm>
          <a:off x="357190" y="1637396"/>
          <a:ext cx="2550096" cy="10620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ru-RU" sz="1000" b="1" kern="1200" dirty="0" smtClean="0">
              <a:latin typeface="Arial" pitchFamily="34" charset="0"/>
              <a:ea typeface="+mn-ea"/>
              <a:cs typeface="Arial" pitchFamily="34" charset="0"/>
            </a:rPr>
            <a:t>соблюдение </a:t>
          </a:r>
        </a:p>
        <a:p>
          <a:pPr marL="0" marR="0" lvl="0" indent="0" algn="ctr" defTabSz="533400" eaLnBrk="1" fontAlgn="auto" latinLnBrk="0" hangingPunct="1">
            <a:lnSpc>
              <a:spcPct val="90000"/>
            </a:lnSpc>
            <a:spcBef>
              <a:spcPct val="0"/>
            </a:spcBef>
            <a:spcAft>
              <a:spcPct val="35000"/>
            </a:spcAft>
            <a:buClrTx/>
            <a:buSzTx/>
            <a:buFontTx/>
            <a:buNone/>
            <a:tabLst/>
            <a:defRPr/>
          </a:pPr>
          <a:r>
            <a:rPr lang="ru-RU" sz="1000" b="1" kern="1200" dirty="0" smtClean="0">
              <a:latin typeface="Arial" pitchFamily="34" charset="0"/>
              <a:ea typeface="+mn-ea"/>
              <a:cs typeface="Arial" pitchFamily="34" charset="0"/>
            </a:rPr>
            <a:t>запретов и ограничений</a:t>
          </a:r>
          <a:endParaRPr lang="ru-RU" sz="10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ru-RU" sz="1000" b="1" kern="1200" dirty="0">
            <a:latin typeface="Arial" pitchFamily="34" charset="0"/>
            <a:cs typeface="Arial" pitchFamily="34" charset="0"/>
          </a:endParaRPr>
        </a:p>
      </dsp:txBody>
      <dsp:txXfrm>
        <a:off x="357190" y="1637396"/>
        <a:ext cx="2550096" cy="1062095"/>
      </dsp:txXfrm>
    </dsp:sp>
    <dsp:sp modelId="{A58B4946-BE65-4E7D-BA8B-289EB1E7216A}">
      <dsp:nvSpPr>
        <dsp:cNvPr id="0" name=""/>
        <dsp:cNvSpPr/>
      </dsp:nvSpPr>
      <dsp:spPr>
        <a:xfrm>
          <a:off x="1586518" y="2699492"/>
          <a:ext cx="91440" cy="424838"/>
        </a:xfrm>
        <a:custGeom>
          <a:avLst/>
          <a:gdLst/>
          <a:ahLst/>
          <a:cxnLst/>
          <a:rect l="0" t="0" r="0" b="0"/>
          <a:pathLst>
            <a:path>
              <a:moveTo>
                <a:pt x="45720" y="0"/>
              </a:moveTo>
              <a:lnTo>
                <a:pt x="45720" y="42483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CBD5C-2613-4090-ACB8-E99FEC4A2369}">
      <dsp:nvSpPr>
        <dsp:cNvPr id="0" name=""/>
        <dsp:cNvSpPr/>
      </dsp:nvSpPr>
      <dsp:spPr>
        <a:xfrm>
          <a:off x="357190" y="3124330"/>
          <a:ext cx="2550096" cy="106209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kern="1200" smtClean="0">
              <a:latin typeface="Arial" pitchFamily="34" charset="0"/>
              <a:ea typeface="+mn-ea"/>
              <a:cs typeface="Arial" pitchFamily="34" charset="0"/>
            </a:rPr>
            <a:t>представление документов, </a:t>
          </a:r>
          <a:r>
            <a:rPr lang="ru-RU" sz="1000" b="1" kern="1200" smtClean="0"/>
            <a:t>подтверждающих соблюдение ограничений в связи с применением специальных защитных, антидемпинговых и компенсационных мер</a:t>
          </a:r>
          <a:r>
            <a:rPr lang="ru-RU" sz="1000" b="1" kern="1200" smtClean="0">
              <a:latin typeface="Arial" pitchFamily="34" charset="0"/>
              <a:ea typeface="+mn-ea"/>
              <a:cs typeface="Arial" pitchFamily="34" charset="0"/>
            </a:rPr>
            <a:t> </a:t>
          </a:r>
          <a:endParaRPr lang="ru-RU" sz="1000" b="1" kern="1200" dirty="0">
            <a:latin typeface="Arial" pitchFamily="34" charset="0"/>
            <a:cs typeface="Arial" pitchFamily="34" charset="0"/>
          </a:endParaRPr>
        </a:p>
      </dsp:txBody>
      <dsp:txXfrm>
        <a:off x="357190" y="3124330"/>
        <a:ext cx="2550096" cy="106209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1ECAF5-A8A6-439D-B17B-66ADDD6B17CF}">
      <dsp:nvSpPr>
        <dsp:cNvPr id="0" name=""/>
        <dsp:cNvSpPr/>
      </dsp:nvSpPr>
      <dsp:spPr>
        <a:xfrm>
          <a:off x="7567" y="912993"/>
          <a:ext cx="2261972" cy="1357183"/>
        </a:xfrm>
        <a:prstGeom prst="roundRect">
          <a:avLst>
            <a:gd name="adj" fmla="val 1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Иностранный товар </a:t>
          </a:r>
          <a:endParaRPr lang="ru-RU" sz="1600" b="1" kern="1200" dirty="0">
            <a:latin typeface="Arial" pitchFamily="34" charset="0"/>
            <a:cs typeface="Arial" pitchFamily="34" charset="0"/>
          </a:endParaRPr>
        </a:p>
      </dsp:txBody>
      <dsp:txXfrm>
        <a:off x="7567" y="912993"/>
        <a:ext cx="2261972" cy="1357183"/>
      </dsp:txXfrm>
    </dsp:sp>
    <dsp:sp modelId="{5D07C340-CBD6-42C9-B492-1A6D72252547}">
      <dsp:nvSpPr>
        <dsp:cNvPr id="0" name=""/>
        <dsp:cNvSpPr/>
      </dsp:nvSpPr>
      <dsp:spPr>
        <a:xfrm>
          <a:off x="2468593" y="1311100"/>
          <a:ext cx="479538" cy="560969"/>
        </a:xfrm>
        <a:prstGeom prst="rightArrow">
          <a:avLst>
            <a:gd name="adj1" fmla="val 60000"/>
            <a:gd name="adj2" fmla="val 5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a:off x="2468593" y="1311100"/>
        <a:ext cx="479538" cy="560969"/>
      </dsp:txXfrm>
    </dsp:sp>
    <dsp:sp modelId="{C49FE27A-CC4F-4D50-ACFE-2B9868310773}">
      <dsp:nvSpPr>
        <dsp:cNvPr id="0" name=""/>
        <dsp:cNvSpPr/>
      </dsp:nvSpPr>
      <dsp:spPr>
        <a:xfrm>
          <a:off x="3174328" y="912993"/>
          <a:ext cx="2261972" cy="1357183"/>
        </a:xfrm>
        <a:prstGeom prst="roundRect">
          <a:avLst>
            <a:gd name="adj" fmla="val 10000"/>
          </a:avLst>
        </a:prstGeom>
        <a:gradFill rotWithShape="0">
          <a:gsLst>
            <a:gs pos="0">
              <a:schemeClr val="accent2">
                <a:hueOff val="-2527071"/>
                <a:satOff val="4259"/>
                <a:lumOff val="-5216"/>
                <a:alphaOff val="0"/>
                <a:tint val="35000"/>
                <a:satMod val="260000"/>
              </a:schemeClr>
            </a:gs>
            <a:gs pos="30000">
              <a:schemeClr val="accent2">
                <a:hueOff val="-2527071"/>
                <a:satOff val="4259"/>
                <a:lumOff val="-5216"/>
                <a:alphaOff val="0"/>
                <a:tint val="38000"/>
                <a:satMod val="260000"/>
              </a:schemeClr>
            </a:gs>
            <a:gs pos="75000">
              <a:schemeClr val="accent2">
                <a:hueOff val="-2527071"/>
                <a:satOff val="4259"/>
                <a:lumOff val="-5216"/>
                <a:alphaOff val="0"/>
                <a:tint val="55000"/>
                <a:satMod val="255000"/>
              </a:schemeClr>
            </a:gs>
            <a:gs pos="100000">
              <a:schemeClr val="accent2">
                <a:hueOff val="-2527071"/>
                <a:satOff val="4259"/>
                <a:lumOff val="-521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Ввезен на т</a:t>
          </a:r>
          <a:r>
            <a:rPr lang="en-US" sz="1600" b="1" kern="1200" dirty="0" smtClean="0">
              <a:latin typeface="Arial" pitchFamily="34" charset="0"/>
              <a:cs typeface="Arial" pitchFamily="34" charset="0"/>
            </a:rPr>
            <a:t>/</a:t>
          </a:r>
          <a:r>
            <a:rPr lang="ru-RU" sz="1600" b="1" kern="1200" dirty="0" smtClean="0">
              <a:latin typeface="Arial" pitchFamily="34" charset="0"/>
              <a:cs typeface="Arial" pitchFamily="34" charset="0"/>
            </a:rPr>
            <a:t>т ТС с целью находится и использоваться </a:t>
          </a:r>
          <a:endParaRPr lang="ru-RU" sz="1600" b="1" kern="1200" dirty="0">
            <a:latin typeface="Arial" pitchFamily="34" charset="0"/>
            <a:cs typeface="Arial" pitchFamily="34" charset="0"/>
          </a:endParaRPr>
        </a:p>
      </dsp:txBody>
      <dsp:txXfrm>
        <a:off x="3174328" y="912993"/>
        <a:ext cx="2261972" cy="1357183"/>
      </dsp:txXfrm>
    </dsp:sp>
    <dsp:sp modelId="{F76500FC-3075-4C8C-BCAB-08EBBB069B50}">
      <dsp:nvSpPr>
        <dsp:cNvPr id="0" name=""/>
        <dsp:cNvSpPr/>
      </dsp:nvSpPr>
      <dsp:spPr>
        <a:xfrm>
          <a:off x="5635354" y="1311100"/>
          <a:ext cx="479538" cy="560969"/>
        </a:xfrm>
        <a:prstGeom prst="rightArrow">
          <a:avLst>
            <a:gd name="adj1" fmla="val 60000"/>
            <a:gd name="adj2" fmla="val 50000"/>
          </a:avLst>
        </a:prstGeom>
        <a:gradFill rotWithShape="0">
          <a:gsLst>
            <a:gs pos="0">
              <a:schemeClr val="accent2">
                <a:hueOff val="-3158839"/>
                <a:satOff val="5324"/>
                <a:lumOff val="-6520"/>
                <a:alphaOff val="0"/>
                <a:tint val="35000"/>
                <a:satMod val="260000"/>
              </a:schemeClr>
            </a:gs>
            <a:gs pos="30000">
              <a:schemeClr val="accent2">
                <a:hueOff val="-3158839"/>
                <a:satOff val="5324"/>
                <a:lumOff val="-6520"/>
                <a:alphaOff val="0"/>
                <a:tint val="38000"/>
                <a:satMod val="260000"/>
              </a:schemeClr>
            </a:gs>
            <a:gs pos="75000">
              <a:schemeClr val="accent2">
                <a:hueOff val="-3158839"/>
                <a:satOff val="5324"/>
                <a:lumOff val="-6520"/>
                <a:alphaOff val="0"/>
                <a:tint val="55000"/>
                <a:satMod val="255000"/>
              </a:schemeClr>
            </a:gs>
            <a:gs pos="100000">
              <a:schemeClr val="accent2">
                <a:hueOff val="-3158839"/>
                <a:satOff val="5324"/>
                <a:lumOff val="-652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a:off x="5635354" y="1311100"/>
        <a:ext cx="479538" cy="560969"/>
      </dsp:txXfrm>
    </dsp:sp>
    <dsp:sp modelId="{6E3C7BC7-5AC3-482D-9031-C09103C14A4A}">
      <dsp:nvSpPr>
        <dsp:cNvPr id="0" name=""/>
        <dsp:cNvSpPr/>
      </dsp:nvSpPr>
      <dsp:spPr>
        <a:xfrm>
          <a:off x="6341089" y="912993"/>
          <a:ext cx="2261972" cy="1357183"/>
        </a:xfrm>
        <a:prstGeom prst="roundRect">
          <a:avLst>
            <a:gd name="adj" fmla="val 10000"/>
          </a:avLst>
        </a:prstGeom>
        <a:gradFill rotWithShape="0">
          <a:gsLst>
            <a:gs pos="0">
              <a:schemeClr val="accent2">
                <a:hueOff val="-5054142"/>
                <a:satOff val="8519"/>
                <a:lumOff val="-10432"/>
                <a:alphaOff val="0"/>
                <a:tint val="35000"/>
                <a:satMod val="260000"/>
              </a:schemeClr>
            </a:gs>
            <a:gs pos="30000">
              <a:schemeClr val="accent2">
                <a:hueOff val="-5054142"/>
                <a:satOff val="8519"/>
                <a:lumOff val="-10432"/>
                <a:alphaOff val="0"/>
                <a:tint val="38000"/>
                <a:satMod val="260000"/>
              </a:schemeClr>
            </a:gs>
            <a:gs pos="75000">
              <a:schemeClr val="accent2">
                <a:hueOff val="-5054142"/>
                <a:satOff val="8519"/>
                <a:lumOff val="-10432"/>
                <a:alphaOff val="0"/>
                <a:tint val="55000"/>
                <a:satMod val="255000"/>
              </a:schemeClr>
            </a:gs>
            <a:gs pos="100000">
              <a:schemeClr val="accent2">
                <a:hueOff val="-5054142"/>
                <a:satOff val="8519"/>
                <a:lumOff val="-1043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пошлины и налоги уплачены, </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запреты и ограничения соблюдены</a:t>
          </a:r>
          <a:endParaRPr lang="ru-RU" sz="1600" b="1" kern="1200" dirty="0">
            <a:latin typeface="Arial" pitchFamily="34" charset="0"/>
            <a:cs typeface="Arial" pitchFamily="34" charset="0"/>
          </a:endParaRPr>
        </a:p>
      </dsp:txBody>
      <dsp:txXfrm>
        <a:off x="6341089" y="912993"/>
        <a:ext cx="2261972" cy="1357183"/>
      </dsp:txXfrm>
    </dsp:sp>
    <dsp:sp modelId="{E548A2E6-1EF6-4342-997F-782AA91684D2}">
      <dsp:nvSpPr>
        <dsp:cNvPr id="0" name=""/>
        <dsp:cNvSpPr/>
      </dsp:nvSpPr>
      <dsp:spPr>
        <a:xfrm rot="5400000">
          <a:off x="7232306" y="2428514"/>
          <a:ext cx="479538" cy="560969"/>
        </a:xfrm>
        <a:prstGeom prst="rightArrow">
          <a:avLst>
            <a:gd name="adj1" fmla="val 60000"/>
            <a:gd name="adj2" fmla="val 50000"/>
          </a:avLst>
        </a:prstGeom>
        <a:gradFill rotWithShape="0">
          <a:gsLst>
            <a:gs pos="0">
              <a:schemeClr val="accent2">
                <a:hueOff val="-6317677"/>
                <a:satOff val="10648"/>
                <a:lumOff val="-13040"/>
                <a:alphaOff val="0"/>
                <a:tint val="35000"/>
                <a:satMod val="260000"/>
              </a:schemeClr>
            </a:gs>
            <a:gs pos="30000">
              <a:schemeClr val="accent2">
                <a:hueOff val="-6317677"/>
                <a:satOff val="10648"/>
                <a:lumOff val="-13040"/>
                <a:alphaOff val="0"/>
                <a:tint val="38000"/>
                <a:satMod val="260000"/>
              </a:schemeClr>
            </a:gs>
            <a:gs pos="75000">
              <a:schemeClr val="accent2">
                <a:hueOff val="-6317677"/>
                <a:satOff val="10648"/>
                <a:lumOff val="-13040"/>
                <a:alphaOff val="0"/>
                <a:tint val="55000"/>
                <a:satMod val="255000"/>
              </a:schemeClr>
            </a:gs>
            <a:gs pos="100000">
              <a:schemeClr val="accent2">
                <a:hueOff val="-6317677"/>
                <a:satOff val="10648"/>
                <a:lumOff val="-1304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rot="5400000">
        <a:off x="7232306" y="2428514"/>
        <a:ext cx="479538" cy="560969"/>
      </dsp:txXfrm>
    </dsp:sp>
    <dsp:sp modelId="{31A881AE-C213-4429-98FE-35E9CCD0CE44}">
      <dsp:nvSpPr>
        <dsp:cNvPr id="0" name=""/>
        <dsp:cNvSpPr/>
      </dsp:nvSpPr>
      <dsp:spPr>
        <a:xfrm>
          <a:off x="6341089" y="3174965"/>
          <a:ext cx="2261972" cy="1357183"/>
        </a:xfrm>
        <a:prstGeom prst="roundRect">
          <a:avLst>
            <a:gd name="adj" fmla="val 10000"/>
          </a:avLst>
        </a:prstGeom>
        <a:gradFill rotWithShape="0">
          <a:gsLst>
            <a:gs pos="0">
              <a:schemeClr val="accent2">
                <a:hueOff val="-7581213"/>
                <a:satOff val="12778"/>
                <a:lumOff val="-15647"/>
                <a:alphaOff val="0"/>
                <a:tint val="35000"/>
                <a:satMod val="260000"/>
              </a:schemeClr>
            </a:gs>
            <a:gs pos="30000">
              <a:schemeClr val="accent2">
                <a:hueOff val="-7581213"/>
                <a:satOff val="12778"/>
                <a:lumOff val="-15647"/>
                <a:alphaOff val="0"/>
                <a:tint val="38000"/>
                <a:satMod val="260000"/>
              </a:schemeClr>
            </a:gs>
            <a:gs pos="75000">
              <a:schemeClr val="accent2">
                <a:hueOff val="-7581213"/>
                <a:satOff val="12778"/>
                <a:lumOff val="-15647"/>
                <a:alphaOff val="0"/>
                <a:tint val="55000"/>
                <a:satMod val="255000"/>
              </a:schemeClr>
            </a:gs>
            <a:gs pos="100000">
              <a:schemeClr val="accent2">
                <a:hueOff val="-7581213"/>
                <a:satOff val="12778"/>
                <a:lumOff val="-1564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Выпуск разрешен</a:t>
          </a:r>
          <a:endParaRPr lang="ru-RU" sz="1600" b="1" kern="1200" dirty="0">
            <a:latin typeface="Arial" pitchFamily="34" charset="0"/>
            <a:cs typeface="Arial" pitchFamily="34" charset="0"/>
          </a:endParaRPr>
        </a:p>
      </dsp:txBody>
      <dsp:txXfrm>
        <a:off x="6341089" y="3174965"/>
        <a:ext cx="2261972" cy="1357183"/>
      </dsp:txXfrm>
    </dsp:sp>
    <dsp:sp modelId="{4F4F6F74-1436-4641-9C58-189C01081BE1}">
      <dsp:nvSpPr>
        <dsp:cNvPr id="0" name=""/>
        <dsp:cNvSpPr/>
      </dsp:nvSpPr>
      <dsp:spPr>
        <a:xfrm rot="10800000">
          <a:off x="5662498" y="3573072"/>
          <a:ext cx="479538" cy="560969"/>
        </a:xfrm>
        <a:prstGeom prst="rightArrow">
          <a:avLst>
            <a:gd name="adj1" fmla="val 60000"/>
            <a:gd name="adj2" fmla="val 50000"/>
          </a:avLst>
        </a:prstGeom>
        <a:gradFill rotWithShape="0">
          <a:gsLst>
            <a:gs pos="0">
              <a:schemeClr val="accent2">
                <a:hueOff val="-9476516"/>
                <a:satOff val="15973"/>
                <a:lumOff val="-19559"/>
                <a:alphaOff val="0"/>
                <a:tint val="35000"/>
                <a:satMod val="260000"/>
              </a:schemeClr>
            </a:gs>
            <a:gs pos="30000">
              <a:schemeClr val="accent2">
                <a:hueOff val="-9476516"/>
                <a:satOff val="15973"/>
                <a:lumOff val="-19559"/>
                <a:alphaOff val="0"/>
                <a:tint val="38000"/>
                <a:satMod val="260000"/>
              </a:schemeClr>
            </a:gs>
            <a:gs pos="75000">
              <a:schemeClr val="accent2">
                <a:hueOff val="-9476516"/>
                <a:satOff val="15973"/>
                <a:lumOff val="-19559"/>
                <a:alphaOff val="0"/>
                <a:tint val="55000"/>
                <a:satMod val="255000"/>
              </a:schemeClr>
            </a:gs>
            <a:gs pos="100000">
              <a:schemeClr val="accent2">
                <a:hueOff val="-9476516"/>
                <a:satOff val="15973"/>
                <a:lumOff val="-1955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rot="10800000">
        <a:off x="5662498" y="3573072"/>
        <a:ext cx="479538" cy="560969"/>
      </dsp:txXfrm>
    </dsp:sp>
    <dsp:sp modelId="{5FEEE0BA-B119-4F51-92D4-769521C2F770}">
      <dsp:nvSpPr>
        <dsp:cNvPr id="0" name=""/>
        <dsp:cNvSpPr/>
      </dsp:nvSpPr>
      <dsp:spPr>
        <a:xfrm>
          <a:off x="3174328" y="3174965"/>
          <a:ext cx="2261972" cy="1357183"/>
        </a:xfrm>
        <a:prstGeom prst="roundRect">
          <a:avLst>
            <a:gd name="adj" fmla="val 10000"/>
          </a:avLst>
        </a:prstGeom>
        <a:gradFill rotWithShape="0">
          <a:gsLst>
            <a:gs pos="0">
              <a:schemeClr val="accent2">
                <a:hueOff val="-10108284"/>
                <a:satOff val="17038"/>
                <a:lumOff val="-20863"/>
                <a:alphaOff val="0"/>
                <a:tint val="35000"/>
                <a:satMod val="260000"/>
              </a:schemeClr>
            </a:gs>
            <a:gs pos="30000">
              <a:schemeClr val="accent2">
                <a:hueOff val="-10108284"/>
                <a:satOff val="17038"/>
                <a:lumOff val="-20863"/>
                <a:alphaOff val="0"/>
                <a:tint val="38000"/>
                <a:satMod val="260000"/>
              </a:schemeClr>
            </a:gs>
            <a:gs pos="75000">
              <a:schemeClr val="accent2">
                <a:hueOff val="-10108284"/>
                <a:satOff val="17038"/>
                <a:lumOff val="-20863"/>
                <a:alphaOff val="0"/>
                <a:tint val="55000"/>
                <a:satMod val="255000"/>
              </a:schemeClr>
            </a:gs>
            <a:gs pos="100000">
              <a:schemeClr val="accent2">
                <a:hueOff val="-10108284"/>
                <a:satOff val="17038"/>
                <a:lumOff val="-20863"/>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Товары приобретают статус товаров таможенного союза</a:t>
          </a:r>
          <a:endParaRPr lang="ru-RU" sz="1600" b="1" kern="1200" dirty="0">
            <a:latin typeface="Arial" pitchFamily="34" charset="0"/>
            <a:cs typeface="Arial" pitchFamily="34" charset="0"/>
          </a:endParaRPr>
        </a:p>
      </dsp:txBody>
      <dsp:txXfrm>
        <a:off x="3174328" y="3174965"/>
        <a:ext cx="2261972" cy="1357183"/>
      </dsp:txXfrm>
    </dsp:sp>
    <dsp:sp modelId="{BAC0B9F2-C95D-4B2D-BADF-0EA54769E669}">
      <dsp:nvSpPr>
        <dsp:cNvPr id="0" name=""/>
        <dsp:cNvSpPr/>
      </dsp:nvSpPr>
      <dsp:spPr>
        <a:xfrm rot="10800000">
          <a:off x="2495737" y="3573072"/>
          <a:ext cx="479538" cy="560969"/>
        </a:xfrm>
        <a:prstGeom prst="rightArrow">
          <a:avLst>
            <a:gd name="adj1" fmla="val 60000"/>
            <a:gd name="adj2" fmla="val 50000"/>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b="1" kern="1200">
            <a:latin typeface="Arial" pitchFamily="34" charset="0"/>
            <a:cs typeface="Arial" pitchFamily="34" charset="0"/>
          </a:endParaRPr>
        </a:p>
      </dsp:txBody>
      <dsp:txXfrm rot="10800000">
        <a:off x="2495737" y="3573072"/>
        <a:ext cx="479538" cy="560969"/>
      </dsp:txXfrm>
    </dsp:sp>
    <dsp:sp modelId="{6A188147-8B90-4F91-AEF8-D051C36B69B7}">
      <dsp:nvSpPr>
        <dsp:cNvPr id="0" name=""/>
        <dsp:cNvSpPr/>
      </dsp:nvSpPr>
      <dsp:spPr>
        <a:xfrm>
          <a:off x="7567" y="3174965"/>
          <a:ext cx="2261972" cy="1357183"/>
        </a:xfrm>
        <a:prstGeom prst="roundRect">
          <a:avLst>
            <a:gd name="adj" fmla="val 10000"/>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права по  использованию и распоряжению не ограничены  </a:t>
          </a:r>
          <a:endParaRPr lang="ru-RU" sz="1900" kern="1200" dirty="0"/>
        </a:p>
      </dsp:txBody>
      <dsp:txXfrm>
        <a:off x="7567" y="3174965"/>
        <a:ext cx="2261972" cy="1357183"/>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1ECAF5-A8A6-439D-B17B-66ADDD6B17CF}">
      <dsp:nvSpPr>
        <dsp:cNvPr id="0" name=""/>
        <dsp:cNvSpPr/>
      </dsp:nvSpPr>
      <dsp:spPr>
        <a:xfrm>
          <a:off x="7567" y="674637"/>
          <a:ext cx="2261972" cy="1357183"/>
        </a:xfrm>
        <a:prstGeom prst="roundRect">
          <a:avLst>
            <a:gd name="adj" fmla="val 1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Иностранный товар </a:t>
          </a:r>
          <a:endParaRPr lang="ru-RU" sz="1600" b="1" kern="1200" dirty="0">
            <a:latin typeface="Arial" pitchFamily="34" charset="0"/>
            <a:cs typeface="Arial" pitchFamily="34" charset="0"/>
          </a:endParaRPr>
        </a:p>
      </dsp:txBody>
      <dsp:txXfrm>
        <a:off x="7567" y="674637"/>
        <a:ext cx="2261972" cy="1357183"/>
      </dsp:txXfrm>
    </dsp:sp>
    <dsp:sp modelId="{5D07C340-CBD6-42C9-B492-1A6D72252547}">
      <dsp:nvSpPr>
        <dsp:cNvPr id="0" name=""/>
        <dsp:cNvSpPr/>
      </dsp:nvSpPr>
      <dsp:spPr>
        <a:xfrm>
          <a:off x="2468593" y="1072745"/>
          <a:ext cx="479538" cy="560969"/>
        </a:xfrm>
        <a:prstGeom prst="rightArrow">
          <a:avLst>
            <a:gd name="adj1" fmla="val 60000"/>
            <a:gd name="adj2" fmla="val 5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a:off x="2468593" y="1072745"/>
        <a:ext cx="479538" cy="560969"/>
      </dsp:txXfrm>
    </dsp:sp>
    <dsp:sp modelId="{C49FE27A-CC4F-4D50-ACFE-2B9868310773}">
      <dsp:nvSpPr>
        <dsp:cNvPr id="0" name=""/>
        <dsp:cNvSpPr/>
      </dsp:nvSpPr>
      <dsp:spPr>
        <a:xfrm>
          <a:off x="3174328" y="674637"/>
          <a:ext cx="2261972" cy="1357183"/>
        </a:xfrm>
        <a:prstGeom prst="roundRect">
          <a:avLst>
            <a:gd name="adj" fmla="val 10000"/>
          </a:avLst>
        </a:prstGeom>
        <a:gradFill rotWithShape="0">
          <a:gsLst>
            <a:gs pos="0">
              <a:schemeClr val="accent2">
                <a:hueOff val="-2527071"/>
                <a:satOff val="4259"/>
                <a:lumOff val="-5216"/>
                <a:alphaOff val="0"/>
                <a:tint val="35000"/>
                <a:satMod val="260000"/>
              </a:schemeClr>
            </a:gs>
            <a:gs pos="30000">
              <a:schemeClr val="accent2">
                <a:hueOff val="-2527071"/>
                <a:satOff val="4259"/>
                <a:lumOff val="-5216"/>
                <a:alphaOff val="0"/>
                <a:tint val="38000"/>
                <a:satMod val="260000"/>
              </a:schemeClr>
            </a:gs>
            <a:gs pos="75000">
              <a:schemeClr val="accent2">
                <a:hueOff val="-2527071"/>
                <a:satOff val="4259"/>
                <a:lumOff val="-5216"/>
                <a:alphaOff val="0"/>
                <a:tint val="55000"/>
                <a:satMod val="255000"/>
              </a:schemeClr>
            </a:gs>
            <a:gs pos="100000">
              <a:schemeClr val="accent2">
                <a:hueOff val="-2527071"/>
                <a:satOff val="4259"/>
                <a:lumOff val="-521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Ввезен на т</a:t>
          </a:r>
          <a:r>
            <a:rPr lang="en-US" sz="1600" b="1" kern="1200" dirty="0" smtClean="0">
              <a:latin typeface="Arial" pitchFamily="34" charset="0"/>
              <a:cs typeface="Arial" pitchFamily="34" charset="0"/>
            </a:rPr>
            <a:t>/</a:t>
          </a:r>
          <a:r>
            <a:rPr lang="ru-RU" sz="1600" b="1" kern="1200" dirty="0" smtClean="0">
              <a:latin typeface="Arial" pitchFamily="34" charset="0"/>
              <a:cs typeface="Arial" pitchFamily="34" charset="0"/>
            </a:rPr>
            <a:t>т ТС с целью находится и использоваться </a:t>
          </a:r>
          <a:endParaRPr lang="ru-RU" sz="1600" b="1" kern="1200" dirty="0">
            <a:latin typeface="Arial" pitchFamily="34" charset="0"/>
            <a:cs typeface="Arial" pitchFamily="34" charset="0"/>
          </a:endParaRPr>
        </a:p>
      </dsp:txBody>
      <dsp:txXfrm>
        <a:off x="3174328" y="674637"/>
        <a:ext cx="2261972" cy="1357183"/>
      </dsp:txXfrm>
    </dsp:sp>
    <dsp:sp modelId="{F76500FC-3075-4C8C-BCAB-08EBBB069B50}">
      <dsp:nvSpPr>
        <dsp:cNvPr id="0" name=""/>
        <dsp:cNvSpPr/>
      </dsp:nvSpPr>
      <dsp:spPr>
        <a:xfrm>
          <a:off x="5635354" y="1072745"/>
          <a:ext cx="479538" cy="560969"/>
        </a:xfrm>
        <a:prstGeom prst="rightArrow">
          <a:avLst>
            <a:gd name="adj1" fmla="val 60000"/>
            <a:gd name="adj2" fmla="val 50000"/>
          </a:avLst>
        </a:prstGeom>
        <a:gradFill rotWithShape="0">
          <a:gsLst>
            <a:gs pos="0">
              <a:schemeClr val="accent2">
                <a:hueOff val="-3158839"/>
                <a:satOff val="5324"/>
                <a:lumOff val="-6520"/>
                <a:alphaOff val="0"/>
                <a:tint val="35000"/>
                <a:satMod val="260000"/>
              </a:schemeClr>
            </a:gs>
            <a:gs pos="30000">
              <a:schemeClr val="accent2">
                <a:hueOff val="-3158839"/>
                <a:satOff val="5324"/>
                <a:lumOff val="-6520"/>
                <a:alphaOff val="0"/>
                <a:tint val="38000"/>
                <a:satMod val="260000"/>
              </a:schemeClr>
            </a:gs>
            <a:gs pos="75000">
              <a:schemeClr val="accent2">
                <a:hueOff val="-3158839"/>
                <a:satOff val="5324"/>
                <a:lumOff val="-6520"/>
                <a:alphaOff val="0"/>
                <a:tint val="55000"/>
                <a:satMod val="255000"/>
              </a:schemeClr>
            </a:gs>
            <a:gs pos="100000">
              <a:schemeClr val="accent2">
                <a:hueOff val="-3158839"/>
                <a:satOff val="5324"/>
                <a:lumOff val="-652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a:off x="5635354" y="1072745"/>
        <a:ext cx="479538" cy="560969"/>
      </dsp:txXfrm>
    </dsp:sp>
    <dsp:sp modelId="{6E3C7BC7-5AC3-482D-9031-C09103C14A4A}">
      <dsp:nvSpPr>
        <dsp:cNvPr id="0" name=""/>
        <dsp:cNvSpPr/>
      </dsp:nvSpPr>
      <dsp:spPr>
        <a:xfrm>
          <a:off x="6341089" y="206124"/>
          <a:ext cx="2261972" cy="2294209"/>
        </a:xfrm>
        <a:prstGeom prst="roundRect">
          <a:avLst>
            <a:gd name="adj" fmla="val 10000"/>
          </a:avLst>
        </a:prstGeom>
        <a:gradFill rotWithShape="0">
          <a:gsLst>
            <a:gs pos="0">
              <a:schemeClr val="accent2">
                <a:hueOff val="-5054142"/>
                <a:satOff val="8519"/>
                <a:lumOff val="-10432"/>
                <a:alphaOff val="0"/>
                <a:tint val="35000"/>
                <a:satMod val="260000"/>
              </a:schemeClr>
            </a:gs>
            <a:gs pos="30000">
              <a:schemeClr val="accent2">
                <a:hueOff val="-5054142"/>
                <a:satOff val="8519"/>
                <a:lumOff val="-10432"/>
                <a:alphaOff val="0"/>
                <a:tint val="38000"/>
                <a:satMod val="260000"/>
              </a:schemeClr>
            </a:gs>
            <a:gs pos="75000">
              <a:schemeClr val="accent2">
                <a:hueOff val="-5054142"/>
                <a:satOff val="8519"/>
                <a:lumOff val="-10432"/>
                <a:alphaOff val="0"/>
                <a:tint val="55000"/>
                <a:satMod val="255000"/>
              </a:schemeClr>
            </a:gs>
            <a:gs pos="100000">
              <a:schemeClr val="accent2">
                <a:hueOff val="-5054142"/>
                <a:satOff val="8519"/>
                <a:lumOff val="-1043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предоставляются </a:t>
          </a:r>
        </a:p>
        <a:p>
          <a:pPr lvl="0" algn="ctr" defTabSz="711200">
            <a:lnSpc>
              <a:spcPct val="90000"/>
            </a:lnSpc>
            <a:spcBef>
              <a:spcPct val="0"/>
            </a:spcBef>
            <a:spcAft>
              <a:spcPct val="35000"/>
            </a:spcAft>
          </a:pPr>
          <a:r>
            <a:rPr lang="ru-RU" sz="1400" b="1" kern="1200" dirty="0" smtClean="0">
              <a:latin typeface="Arial" pitchFamily="34" charset="0"/>
              <a:cs typeface="Arial" pitchFamily="34" charset="0"/>
            </a:rPr>
            <a:t>ТАРИФНЫЕ ПРЕФЕРЕНЦИИ </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и</a:t>
          </a:r>
          <a:r>
            <a:rPr lang="en-US" sz="1600" b="1" kern="1200" dirty="0" smtClean="0">
              <a:latin typeface="Arial" pitchFamily="34" charset="0"/>
              <a:cs typeface="Arial" pitchFamily="34" charset="0"/>
            </a:rPr>
            <a:t>/</a:t>
          </a:r>
          <a:r>
            <a:rPr lang="ru-RU" sz="1600" b="1" kern="1200" dirty="0" smtClean="0">
              <a:latin typeface="Arial" pitchFamily="34" charset="0"/>
              <a:cs typeface="Arial" pitchFamily="34" charset="0"/>
            </a:rPr>
            <a:t>или</a:t>
          </a:r>
        </a:p>
        <a:p>
          <a:pPr lvl="0" algn="ctr" defTabSz="711200">
            <a:lnSpc>
              <a:spcPct val="90000"/>
            </a:lnSpc>
            <a:spcBef>
              <a:spcPct val="0"/>
            </a:spcBef>
            <a:spcAft>
              <a:spcPct val="35000"/>
            </a:spcAft>
          </a:pPr>
          <a:r>
            <a:rPr lang="ru-RU" sz="1400" b="1" kern="1200" dirty="0" smtClean="0">
              <a:latin typeface="Arial" pitchFamily="34" charset="0"/>
              <a:cs typeface="Arial" pitchFamily="34" charset="0"/>
            </a:rPr>
            <a:t> ТАРИФНЫЕ ЛЬГОТЫ</a:t>
          </a:r>
          <a:r>
            <a:rPr lang="ru-RU" sz="1600" b="1" kern="1200" dirty="0" smtClean="0">
              <a:latin typeface="Arial" pitchFamily="34" charset="0"/>
              <a:cs typeface="Arial" pitchFamily="34" charset="0"/>
            </a:rPr>
            <a:t>, </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запреты и ограничения соблюдены</a:t>
          </a:r>
          <a:endParaRPr lang="ru-RU" sz="1600" b="1" kern="1200" dirty="0">
            <a:latin typeface="Arial" pitchFamily="34" charset="0"/>
            <a:cs typeface="Arial" pitchFamily="34" charset="0"/>
          </a:endParaRPr>
        </a:p>
      </dsp:txBody>
      <dsp:txXfrm>
        <a:off x="6341089" y="206124"/>
        <a:ext cx="2261972" cy="2294209"/>
      </dsp:txXfrm>
    </dsp:sp>
    <dsp:sp modelId="{E548A2E6-1EF6-4342-997F-782AA91684D2}">
      <dsp:nvSpPr>
        <dsp:cNvPr id="0" name=""/>
        <dsp:cNvSpPr/>
      </dsp:nvSpPr>
      <dsp:spPr>
        <a:xfrm rot="5400000">
          <a:off x="7169142" y="2774274"/>
          <a:ext cx="605866" cy="560969"/>
        </a:xfrm>
        <a:prstGeom prst="rightArrow">
          <a:avLst>
            <a:gd name="adj1" fmla="val 60000"/>
            <a:gd name="adj2" fmla="val 50000"/>
          </a:avLst>
        </a:prstGeom>
        <a:gradFill rotWithShape="0">
          <a:gsLst>
            <a:gs pos="0">
              <a:schemeClr val="accent2">
                <a:hueOff val="-6317677"/>
                <a:satOff val="10648"/>
                <a:lumOff val="-13040"/>
                <a:alphaOff val="0"/>
                <a:tint val="35000"/>
                <a:satMod val="260000"/>
              </a:schemeClr>
            </a:gs>
            <a:gs pos="30000">
              <a:schemeClr val="accent2">
                <a:hueOff val="-6317677"/>
                <a:satOff val="10648"/>
                <a:lumOff val="-13040"/>
                <a:alphaOff val="0"/>
                <a:tint val="38000"/>
                <a:satMod val="260000"/>
              </a:schemeClr>
            </a:gs>
            <a:gs pos="75000">
              <a:schemeClr val="accent2">
                <a:hueOff val="-6317677"/>
                <a:satOff val="10648"/>
                <a:lumOff val="-13040"/>
                <a:alphaOff val="0"/>
                <a:tint val="55000"/>
                <a:satMod val="255000"/>
              </a:schemeClr>
            </a:gs>
            <a:gs pos="100000">
              <a:schemeClr val="accent2">
                <a:hueOff val="-6317677"/>
                <a:satOff val="10648"/>
                <a:lumOff val="-1304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rot="5400000">
        <a:off x="7169142" y="2774274"/>
        <a:ext cx="605866" cy="560969"/>
      </dsp:txXfrm>
    </dsp:sp>
    <dsp:sp modelId="{31A881AE-C213-4429-98FE-35E9CCD0CE44}">
      <dsp:nvSpPr>
        <dsp:cNvPr id="0" name=""/>
        <dsp:cNvSpPr/>
      </dsp:nvSpPr>
      <dsp:spPr>
        <a:xfrm>
          <a:off x="6341089" y="3643478"/>
          <a:ext cx="2261972" cy="1357183"/>
        </a:xfrm>
        <a:prstGeom prst="roundRect">
          <a:avLst>
            <a:gd name="adj" fmla="val 10000"/>
          </a:avLst>
        </a:prstGeom>
        <a:gradFill rotWithShape="0">
          <a:gsLst>
            <a:gs pos="0">
              <a:schemeClr val="accent2">
                <a:hueOff val="-7581213"/>
                <a:satOff val="12778"/>
                <a:lumOff val="-15647"/>
                <a:alphaOff val="0"/>
                <a:tint val="35000"/>
                <a:satMod val="260000"/>
              </a:schemeClr>
            </a:gs>
            <a:gs pos="30000">
              <a:schemeClr val="accent2">
                <a:hueOff val="-7581213"/>
                <a:satOff val="12778"/>
                <a:lumOff val="-15647"/>
                <a:alphaOff val="0"/>
                <a:tint val="38000"/>
                <a:satMod val="260000"/>
              </a:schemeClr>
            </a:gs>
            <a:gs pos="75000">
              <a:schemeClr val="accent2">
                <a:hueOff val="-7581213"/>
                <a:satOff val="12778"/>
                <a:lumOff val="-15647"/>
                <a:alphaOff val="0"/>
                <a:tint val="55000"/>
                <a:satMod val="255000"/>
              </a:schemeClr>
            </a:gs>
            <a:gs pos="100000">
              <a:schemeClr val="accent2">
                <a:hueOff val="-7581213"/>
                <a:satOff val="12778"/>
                <a:lumOff val="-1564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Разрешен</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УСЛОВНЫЙ</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выпуск</a:t>
          </a:r>
          <a:endParaRPr lang="ru-RU" sz="1600" b="1" kern="1200" dirty="0">
            <a:latin typeface="Arial" pitchFamily="34" charset="0"/>
            <a:cs typeface="Arial" pitchFamily="34" charset="0"/>
          </a:endParaRPr>
        </a:p>
      </dsp:txBody>
      <dsp:txXfrm>
        <a:off x="6341089" y="3643478"/>
        <a:ext cx="2261972" cy="1357183"/>
      </dsp:txXfrm>
    </dsp:sp>
    <dsp:sp modelId="{4F4F6F74-1436-4641-9C58-189C01081BE1}">
      <dsp:nvSpPr>
        <dsp:cNvPr id="0" name=""/>
        <dsp:cNvSpPr/>
      </dsp:nvSpPr>
      <dsp:spPr>
        <a:xfrm rot="10800000">
          <a:off x="5662498" y="4041585"/>
          <a:ext cx="479538" cy="560969"/>
        </a:xfrm>
        <a:prstGeom prst="rightArrow">
          <a:avLst>
            <a:gd name="adj1" fmla="val 60000"/>
            <a:gd name="adj2" fmla="val 50000"/>
          </a:avLst>
        </a:prstGeom>
        <a:gradFill rotWithShape="0">
          <a:gsLst>
            <a:gs pos="0">
              <a:schemeClr val="accent2">
                <a:hueOff val="-9476516"/>
                <a:satOff val="15973"/>
                <a:lumOff val="-19559"/>
                <a:alphaOff val="0"/>
                <a:tint val="35000"/>
                <a:satMod val="260000"/>
              </a:schemeClr>
            </a:gs>
            <a:gs pos="30000">
              <a:schemeClr val="accent2">
                <a:hueOff val="-9476516"/>
                <a:satOff val="15973"/>
                <a:lumOff val="-19559"/>
                <a:alphaOff val="0"/>
                <a:tint val="38000"/>
                <a:satMod val="260000"/>
              </a:schemeClr>
            </a:gs>
            <a:gs pos="75000">
              <a:schemeClr val="accent2">
                <a:hueOff val="-9476516"/>
                <a:satOff val="15973"/>
                <a:lumOff val="-19559"/>
                <a:alphaOff val="0"/>
                <a:tint val="55000"/>
                <a:satMod val="255000"/>
              </a:schemeClr>
            </a:gs>
            <a:gs pos="100000">
              <a:schemeClr val="accent2">
                <a:hueOff val="-9476516"/>
                <a:satOff val="15973"/>
                <a:lumOff val="-1955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rot="10800000">
        <a:off x="5662498" y="4041585"/>
        <a:ext cx="479538" cy="560969"/>
      </dsp:txXfrm>
    </dsp:sp>
    <dsp:sp modelId="{5FEEE0BA-B119-4F51-92D4-769521C2F770}">
      <dsp:nvSpPr>
        <dsp:cNvPr id="0" name=""/>
        <dsp:cNvSpPr/>
      </dsp:nvSpPr>
      <dsp:spPr>
        <a:xfrm>
          <a:off x="3174328" y="3405123"/>
          <a:ext cx="2261972" cy="1833893"/>
        </a:xfrm>
        <a:prstGeom prst="roundRect">
          <a:avLst>
            <a:gd name="adj" fmla="val 10000"/>
          </a:avLst>
        </a:prstGeom>
        <a:gradFill rotWithShape="0">
          <a:gsLst>
            <a:gs pos="0">
              <a:schemeClr val="accent2">
                <a:hueOff val="-10108284"/>
                <a:satOff val="17038"/>
                <a:lumOff val="-20863"/>
                <a:alphaOff val="0"/>
                <a:tint val="35000"/>
                <a:satMod val="260000"/>
              </a:schemeClr>
            </a:gs>
            <a:gs pos="30000">
              <a:schemeClr val="accent2">
                <a:hueOff val="-10108284"/>
                <a:satOff val="17038"/>
                <a:lumOff val="-20863"/>
                <a:alphaOff val="0"/>
                <a:tint val="38000"/>
                <a:satMod val="260000"/>
              </a:schemeClr>
            </a:gs>
            <a:gs pos="75000">
              <a:schemeClr val="accent2">
                <a:hueOff val="-10108284"/>
                <a:satOff val="17038"/>
                <a:lumOff val="-20863"/>
                <a:alphaOff val="0"/>
                <a:tint val="55000"/>
                <a:satMod val="255000"/>
              </a:schemeClr>
            </a:gs>
            <a:gs pos="100000">
              <a:schemeClr val="accent2">
                <a:hueOff val="-10108284"/>
                <a:satOff val="17038"/>
                <a:lumOff val="-20863"/>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Товар СОХРАНЯЕТ статус ИНОСТРАННЫЙ, </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находится под таможенным контролем</a:t>
          </a:r>
          <a:endParaRPr lang="ru-RU" sz="1600" b="1" kern="1200" dirty="0">
            <a:latin typeface="Arial" pitchFamily="34" charset="0"/>
            <a:cs typeface="Arial" pitchFamily="34" charset="0"/>
          </a:endParaRPr>
        </a:p>
      </dsp:txBody>
      <dsp:txXfrm>
        <a:off x="3174328" y="3405123"/>
        <a:ext cx="2261972" cy="1833893"/>
      </dsp:txXfrm>
    </dsp:sp>
    <dsp:sp modelId="{BAC0B9F2-C95D-4B2D-BADF-0EA54769E669}">
      <dsp:nvSpPr>
        <dsp:cNvPr id="0" name=""/>
        <dsp:cNvSpPr/>
      </dsp:nvSpPr>
      <dsp:spPr>
        <a:xfrm rot="10800000">
          <a:off x="2495737" y="4041585"/>
          <a:ext cx="479538" cy="560969"/>
        </a:xfrm>
        <a:prstGeom prst="rightArrow">
          <a:avLst>
            <a:gd name="adj1" fmla="val 60000"/>
            <a:gd name="adj2" fmla="val 50000"/>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b="1" kern="1200">
            <a:latin typeface="Arial" pitchFamily="34" charset="0"/>
            <a:cs typeface="Arial" pitchFamily="34" charset="0"/>
          </a:endParaRPr>
        </a:p>
      </dsp:txBody>
      <dsp:txXfrm rot="10800000">
        <a:off x="2495737" y="4041585"/>
        <a:ext cx="479538" cy="560969"/>
      </dsp:txXfrm>
    </dsp:sp>
    <dsp:sp modelId="{6A188147-8B90-4F91-AEF8-D051C36B69B7}">
      <dsp:nvSpPr>
        <dsp:cNvPr id="0" name=""/>
        <dsp:cNvSpPr/>
      </dsp:nvSpPr>
      <dsp:spPr>
        <a:xfrm>
          <a:off x="7567" y="3643478"/>
          <a:ext cx="2261972" cy="1357183"/>
        </a:xfrm>
        <a:prstGeom prst="roundRect">
          <a:avLst>
            <a:gd name="adj" fmla="val 10000"/>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b="1" kern="1200" dirty="0" smtClean="0">
              <a:latin typeface="Arial" pitchFamily="34" charset="0"/>
              <a:cs typeface="Arial" pitchFamily="34" charset="0"/>
            </a:rPr>
            <a:t>права по  использованию и распоряжению </a:t>
          </a:r>
          <a:r>
            <a:rPr lang="ru-RU" sz="1900" b="1" kern="1200" dirty="0" smtClean="0">
              <a:solidFill>
                <a:schemeClr val="accent3">
                  <a:lumMod val="75000"/>
                </a:schemeClr>
              </a:solidFill>
              <a:latin typeface="Arial" pitchFamily="34" charset="0"/>
              <a:cs typeface="Arial" pitchFamily="34" charset="0"/>
            </a:rPr>
            <a:t>ОГРАНИЧЕНЫ  </a:t>
          </a:r>
          <a:endParaRPr lang="ru-RU" sz="1900" b="1" kern="1200" dirty="0">
            <a:solidFill>
              <a:schemeClr val="accent3">
                <a:lumMod val="75000"/>
              </a:schemeClr>
            </a:solidFill>
            <a:latin typeface="Arial" pitchFamily="34" charset="0"/>
            <a:cs typeface="Arial" pitchFamily="34" charset="0"/>
          </a:endParaRPr>
        </a:p>
      </dsp:txBody>
      <dsp:txXfrm>
        <a:off x="7567" y="3643478"/>
        <a:ext cx="2261972" cy="1357183"/>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D249BC-CA5C-41A1-AAEA-5CED845051E8}">
      <dsp:nvSpPr>
        <dsp:cNvPr id="0" name=""/>
        <dsp:cNvSpPr/>
      </dsp:nvSpPr>
      <dsp:spPr>
        <a:xfrm>
          <a:off x="241568" y="0"/>
          <a:ext cx="4588265" cy="1175378"/>
        </a:xfrm>
        <a:prstGeom prst="chevron">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u-RU" sz="2000" b="1" kern="1200" smtClean="0">
              <a:solidFill>
                <a:srgbClr val="002060"/>
              </a:solidFill>
              <a:latin typeface="Arial" pitchFamily="34" charset="0"/>
              <a:cs typeface="Arial" pitchFamily="34" charset="0"/>
            </a:rPr>
            <a:t>А. </a:t>
          </a:r>
          <a:r>
            <a:rPr lang="ru-RU" sz="1200" b="1" kern="1200" smtClean="0">
              <a:solidFill>
                <a:srgbClr val="002060"/>
              </a:solidFill>
              <a:latin typeface="Arial" pitchFamily="34" charset="0"/>
              <a:cs typeface="Arial" pitchFamily="34" charset="0"/>
            </a:rPr>
            <a:t>По контракту купли-продажи ввозится автоматическая оросительная система  из Израиля </a:t>
          </a:r>
          <a:endParaRPr lang="ru-RU" sz="1200" b="1" kern="1200" dirty="0">
            <a:solidFill>
              <a:srgbClr val="002060"/>
            </a:solidFill>
            <a:latin typeface="Arial" pitchFamily="34" charset="0"/>
            <a:cs typeface="Arial" pitchFamily="34" charset="0"/>
          </a:endParaRPr>
        </a:p>
      </dsp:txBody>
      <dsp:txXfrm>
        <a:off x="241568" y="0"/>
        <a:ext cx="4588265" cy="1175378"/>
      </dsp:txXfrm>
    </dsp:sp>
    <dsp:sp modelId="{7D32DE8C-2DD3-4084-924A-7BB6AB972F52}">
      <dsp:nvSpPr>
        <dsp:cNvPr id="0" name=""/>
        <dsp:cNvSpPr/>
      </dsp:nvSpPr>
      <dsp:spPr>
        <a:xfrm>
          <a:off x="4448431" y="6731"/>
          <a:ext cx="3881964" cy="1164325"/>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smtClean="0">
              <a:solidFill>
                <a:srgbClr val="002060"/>
              </a:solidFill>
              <a:latin typeface="Arial" pitchFamily="34" charset="0"/>
              <a:cs typeface="Arial" pitchFamily="34" charset="0"/>
            </a:rPr>
            <a:t>Ввозные таможенные пошлины уплачены.</a:t>
          </a:r>
        </a:p>
        <a:p>
          <a:pPr lvl="0" algn="ctr" defTabSz="533400">
            <a:lnSpc>
              <a:spcPct val="90000"/>
            </a:lnSpc>
            <a:spcBef>
              <a:spcPct val="0"/>
            </a:spcBef>
            <a:spcAft>
              <a:spcPct val="35000"/>
            </a:spcAft>
          </a:pPr>
          <a:r>
            <a:rPr lang="ru-RU" sz="1200" b="1" kern="1200" smtClean="0">
              <a:solidFill>
                <a:srgbClr val="002060"/>
              </a:solidFill>
              <a:latin typeface="Arial" pitchFamily="34" charset="0"/>
              <a:cs typeface="Arial" pitchFamily="34" charset="0"/>
            </a:rPr>
            <a:t>Документы, подтверждающие соблюдение запретов и ограничений предоставлены</a:t>
          </a:r>
          <a:endParaRPr lang="ru-RU" sz="1200" b="1" kern="1200" dirty="0">
            <a:solidFill>
              <a:srgbClr val="002060"/>
            </a:solidFill>
            <a:latin typeface="Arial" pitchFamily="34" charset="0"/>
            <a:cs typeface="Arial" pitchFamily="34" charset="0"/>
          </a:endParaRPr>
        </a:p>
      </dsp:txBody>
      <dsp:txXfrm>
        <a:off x="4448431" y="6731"/>
        <a:ext cx="3881964" cy="1164325"/>
      </dsp:txXfrm>
    </dsp:sp>
    <dsp:sp modelId="{CAA6993E-5BBE-4993-B8A6-B6A4C0113D71}">
      <dsp:nvSpPr>
        <dsp:cNvPr id="0" name=""/>
        <dsp:cNvSpPr/>
      </dsp:nvSpPr>
      <dsp:spPr>
        <a:xfrm>
          <a:off x="241568" y="1299928"/>
          <a:ext cx="4588265" cy="1175378"/>
        </a:xfrm>
        <a:prstGeom prst="chevron">
          <a:avLst/>
        </a:prstGeom>
        <a:gradFill rotWithShape="0">
          <a:gsLst>
            <a:gs pos="0">
              <a:schemeClr val="accent4">
                <a:hueOff val="5206174"/>
                <a:satOff val="-29601"/>
                <a:lumOff val="9510"/>
                <a:alphaOff val="0"/>
                <a:tint val="35000"/>
                <a:satMod val="260000"/>
              </a:schemeClr>
            </a:gs>
            <a:gs pos="30000">
              <a:schemeClr val="accent4">
                <a:hueOff val="5206174"/>
                <a:satOff val="-29601"/>
                <a:lumOff val="9510"/>
                <a:alphaOff val="0"/>
                <a:tint val="38000"/>
                <a:satMod val="260000"/>
              </a:schemeClr>
            </a:gs>
            <a:gs pos="75000">
              <a:schemeClr val="accent4">
                <a:hueOff val="5206174"/>
                <a:satOff val="-29601"/>
                <a:lumOff val="9510"/>
                <a:alphaOff val="0"/>
                <a:tint val="55000"/>
                <a:satMod val="255000"/>
              </a:schemeClr>
            </a:gs>
            <a:gs pos="100000">
              <a:schemeClr val="accent4">
                <a:hueOff val="5206174"/>
                <a:satOff val="-29601"/>
                <a:lumOff val="951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u-RU" sz="2000" b="1" kern="1200" smtClean="0">
              <a:solidFill>
                <a:srgbClr val="002060"/>
              </a:solidFill>
              <a:latin typeface="Arial" pitchFamily="34" charset="0"/>
              <a:cs typeface="Arial" pitchFamily="34" charset="0"/>
            </a:rPr>
            <a:t>В</a:t>
          </a:r>
          <a:r>
            <a:rPr lang="ru-RU" sz="1200" b="1" kern="1200" smtClean="0">
              <a:solidFill>
                <a:srgbClr val="002060"/>
              </a:solidFill>
              <a:latin typeface="Arial" pitchFamily="34" charset="0"/>
              <a:cs typeface="Arial" pitchFamily="34" charset="0"/>
            </a:rPr>
            <a:t>. Ввозится медицинское оборудование в качестве гуманитарной помощи  </a:t>
          </a:r>
          <a:endParaRPr lang="ru-RU" sz="1200" b="1" kern="1200" dirty="0">
            <a:solidFill>
              <a:srgbClr val="002060"/>
            </a:solidFill>
            <a:latin typeface="Arial" pitchFamily="34" charset="0"/>
            <a:cs typeface="Arial" pitchFamily="34" charset="0"/>
          </a:endParaRPr>
        </a:p>
      </dsp:txBody>
      <dsp:txXfrm>
        <a:off x="241568" y="1299928"/>
        <a:ext cx="4588265" cy="1175378"/>
      </dsp:txXfrm>
    </dsp:sp>
    <dsp:sp modelId="{2D2F1AFF-6FCF-4B59-9222-64F153364A8B}">
      <dsp:nvSpPr>
        <dsp:cNvPr id="0" name=""/>
        <dsp:cNvSpPr/>
      </dsp:nvSpPr>
      <dsp:spPr>
        <a:xfrm>
          <a:off x="4538804" y="1441043"/>
          <a:ext cx="3741678" cy="975564"/>
        </a:xfrm>
        <a:prstGeom prst="chevron">
          <a:avLst/>
        </a:prstGeom>
        <a:solidFill>
          <a:schemeClr val="accent4">
            <a:tint val="40000"/>
            <a:alpha val="90000"/>
            <a:hueOff val="5446089"/>
            <a:satOff val="-28655"/>
            <a:lumOff val="1025"/>
            <a:alphaOff val="0"/>
          </a:schemeClr>
        </a:solidFill>
        <a:ln w="12700" cap="flat" cmpd="sng" algn="ctr">
          <a:solidFill>
            <a:schemeClr val="accent4">
              <a:tint val="40000"/>
              <a:alpha val="90000"/>
              <a:hueOff val="5446089"/>
              <a:satOff val="-28655"/>
              <a:lumOff val="10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smtClean="0">
              <a:solidFill>
                <a:srgbClr val="002060"/>
              </a:solidFill>
              <a:latin typeface="Arial" pitchFamily="34" charset="0"/>
              <a:cs typeface="Arial" pitchFamily="34" charset="0"/>
            </a:rPr>
            <a:t>Предоставляется тарифная льгота по уплате ввозных таможенных пошлин и налогов</a:t>
          </a:r>
          <a:endParaRPr lang="ru-RU" sz="1200" b="1" kern="1200" dirty="0">
            <a:solidFill>
              <a:srgbClr val="002060"/>
            </a:solidFill>
            <a:latin typeface="Arial" pitchFamily="34" charset="0"/>
            <a:cs typeface="Arial" pitchFamily="34" charset="0"/>
          </a:endParaRPr>
        </a:p>
      </dsp:txBody>
      <dsp:txXfrm>
        <a:off x="4538804" y="1441043"/>
        <a:ext cx="3741678" cy="975564"/>
      </dsp:txXfrm>
    </dsp:sp>
    <dsp:sp modelId="{3DE5B744-B9B2-4367-9558-17781FAD5CC7}">
      <dsp:nvSpPr>
        <dsp:cNvPr id="0" name=""/>
        <dsp:cNvSpPr/>
      </dsp:nvSpPr>
      <dsp:spPr>
        <a:xfrm>
          <a:off x="242163" y="2681068"/>
          <a:ext cx="4588265" cy="1175378"/>
        </a:xfrm>
        <a:prstGeom prst="chevron">
          <a:avLst/>
        </a:prstGeom>
        <a:gradFill rotWithShape="0">
          <a:gsLst>
            <a:gs pos="0">
              <a:schemeClr val="accent4">
                <a:hueOff val="10412348"/>
                <a:satOff val="-59202"/>
                <a:lumOff val="19020"/>
                <a:alphaOff val="0"/>
                <a:tint val="35000"/>
                <a:satMod val="260000"/>
              </a:schemeClr>
            </a:gs>
            <a:gs pos="30000">
              <a:schemeClr val="accent4">
                <a:hueOff val="10412348"/>
                <a:satOff val="-59202"/>
                <a:lumOff val="19020"/>
                <a:alphaOff val="0"/>
                <a:tint val="38000"/>
                <a:satMod val="260000"/>
              </a:schemeClr>
            </a:gs>
            <a:gs pos="75000">
              <a:schemeClr val="accent4">
                <a:hueOff val="10412348"/>
                <a:satOff val="-59202"/>
                <a:lumOff val="19020"/>
                <a:alphaOff val="0"/>
                <a:tint val="55000"/>
                <a:satMod val="255000"/>
              </a:schemeClr>
            </a:gs>
            <a:gs pos="100000">
              <a:schemeClr val="accent4">
                <a:hueOff val="10412348"/>
                <a:satOff val="-59202"/>
                <a:lumOff val="1902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2700" rIns="0" bIns="12700" numCol="1" spcCol="1270" anchor="ctr" anchorCtr="0">
          <a:noAutofit/>
        </a:bodyPr>
        <a:lstStyle/>
        <a:p>
          <a:pPr lvl="0" algn="l" defTabSz="889000">
            <a:lnSpc>
              <a:spcPct val="90000"/>
            </a:lnSpc>
            <a:spcBef>
              <a:spcPct val="0"/>
            </a:spcBef>
            <a:spcAft>
              <a:spcPct val="35000"/>
            </a:spcAft>
          </a:pPr>
          <a:r>
            <a:rPr lang="ru-RU" sz="2000" b="1" kern="1200" smtClean="0">
              <a:solidFill>
                <a:srgbClr val="002060"/>
              </a:solidFill>
              <a:latin typeface="Arial" pitchFamily="34" charset="0"/>
              <a:cs typeface="Arial" pitchFamily="34" charset="0"/>
            </a:rPr>
            <a:t>С. </a:t>
          </a:r>
          <a:r>
            <a:rPr lang="ru-RU" sz="1200" b="1" kern="1200" smtClean="0">
              <a:solidFill>
                <a:srgbClr val="002060"/>
              </a:solidFill>
              <a:latin typeface="Arial" pitchFamily="34" charset="0"/>
              <a:cs typeface="Arial" pitchFamily="34" charset="0"/>
            </a:rPr>
            <a:t>Ввозится оборудование в качестве вклада иностранного инвестора в уставной капитал</a:t>
          </a:r>
          <a:endParaRPr lang="ru-RU" sz="1200" b="1" kern="1200" dirty="0">
            <a:solidFill>
              <a:srgbClr val="002060"/>
            </a:solidFill>
            <a:latin typeface="Arial" pitchFamily="34" charset="0"/>
            <a:cs typeface="Arial" pitchFamily="34" charset="0"/>
          </a:endParaRPr>
        </a:p>
      </dsp:txBody>
      <dsp:txXfrm>
        <a:off x="242163" y="2681068"/>
        <a:ext cx="4588265" cy="1175378"/>
      </dsp:txXfrm>
    </dsp:sp>
    <dsp:sp modelId="{4D57F337-856B-47A4-BE84-A287BA81CAB3}">
      <dsp:nvSpPr>
        <dsp:cNvPr id="0" name=""/>
        <dsp:cNvSpPr/>
      </dsp:nvSpPr>
      <dsp:spPr>
        <a:xfrm>
          <a:off x="4538804" y="2780975"/>
          <a:ext cx="3741678" cy="975564"/>
        </a:xfrm>
        <a:prstGeom prst="chevron">
          <a:avLst/>
        </a:prstGeom>
        <a:solidFill>
          <a:schemeClr val="accent4">
            <a:tint val="40000"/>
            <a:alpha val="90000"/>
            <a:hueOff val="10892177"/>
            <a:satOff val="-57311"/>
            <a:lumOff val="2050"/>
            <a:alphaOff val="0"/>
          </a:schemeClr>
        </a:solidFill>
        <a:ln w="12700" cap="flat" cmpd="sng" algn="ctr">
          <a:solidFill>
            <a:schemeClr val="accent4">
              <a:tint val="40000"/>
              <a:alpha val="90000"/>
              <a:hueOff val="10892177"/>
              <a:satOff val="-57311"/>
              <a:lumOff val="20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ru-RU" sz="1200" b="1" kern="1200" smtClean="0">
              <a:solidFill>
                <a:srgbClr val="002060"/>
              </a:solidFill>
              <a:latin typeface="Arial" pitchFamily="34" charset="0"/>
              <a:cs typeface="Arial" pitchFamily="34" charset="0"/>
            </a:rPr>
            <a:t>Предоставляется льгота по уплате ввозных таможенных пошлин и налогов</a:t>
          </a:r>
          <a:endParaRPr lang="ru-RU" sz="1200" b="1" kern="1200" dirty="0">
            <a:solidFill>
              <a:srgbClr val="002060"/>
            </a:solidFill>
            <a:latin typeface="Arial" pitchFamily="34" charset="0"/>
            <a:cs typeface="Arial" pitchFamily="34" charset="0"/>
          </a:endParaRPr>
        </a:p>
      </dsp:txBody>
      <dsp:txXfrm>
        <a:off x="4538804" y="2780975"/>
        <a:ext cx="3741678" cy="97556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B4FB8A-3847-4684-AD06-34EBFE62A6F6}">
      <dsp:nvSpPr>
        <dsp:cNvPr id="0" name=""/>
        <dsp:cNvSpPr/>
      </dsp:nvSpPr>
      <dsp:spPr>
        <a:xfrm rot="5400000">
          <a:off x="4378566" y="-1935157"/>
          <a:ext cx="1199907" cy="509930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711200">
            <a:lnSpc>
              <a:spcPct val="90000"/>
            </a:lnSpc>
            <a:spcBef>
              <a:spcPct val="0"/>
            </a:spcBef>
            <a:spcAft>
              <a:spcPct val="15000"/>
            </a:spcAft>
            <a:buChar char="••"/>
          </a:pPr>
          <a:r>
            <a:rPr lang="ru-RU" sz="1600" b="1" kern="1200" dirty="0" smtClean="0">
              <a:solidFill>
                <a:srgbClr val="000099"/>
              </a:solidFill>
              <a:latin typeface="Arial" pitchFamily="34" charset="0"/>
              <a:cs typeface="Arial" pitchFamily="34" charset="0"/>
            </a:rPr>
            <a:t>ТОВАРЫ ТАМОЖЕННОГО СОЮЗА</a:t>
          </a:r>
          <a:endParaRPr lang="ru-RU" sz="1600" b="1" kern="1200" dirty="0">
            <a:solidFill>
              <a:srgbClr val="000099"/>
            </a:solidFill>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ru-RU" sz="1400" b="0" kern="1200" dirty="0" smtClean="0">
              <a:solidFill>
                <a:schemeClr val="accent2">
                  <a:lumMod val="50000"/>
                </a:schemeClr>
              </a:solidFill>
              <a:latin typeface="Arial" pitchFamily="34" charset="0"/>
              <a:cs typeface="Arial" pitchFamily="34" charset="0"/>
            </a:rPr>
            <a:t>товары, ранее помещенные под ТП временного вывоза или переработки вне таможенной территории, без их фактического предъявления таможенным органам</a:t>
          </a:r>
          <a:endParaRPr lang="ru-RU" sz="1400" b="0" kern="1200" dirty="0">
            <a:solidFill>
              <a:srgbClr val="000099"/>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ru-RU" sz="1600" b="1" kern="1200" dirty="0" smtClean="0">
            <a:solidFill>
              <a:srgbClr val="7B1E0F"/>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ru-RU" sz="1600" b="1" kern="1200" dirty="0">
            <a:solidFill>
              <a:srgbClr val="7B1E0F"/>
            </a:solidFill>
            <a:latin typeface="Arial" pitchFamily="34" charset="0"/>
            <a:cs typeface="Arial" pitchFamily="34" charset="0"/>
          </a:endParaRPr>
        </a:p>
      </dsp:txBody>
      <dsp:txXfrm rot="5400000">
        <a:off x="4378566" y="-1935157"/>
        <a:ext cx="1199907" cy="5099303"/>
      </dsp:txXfrm>
    </dsp:sp>
    <dsp:sp modelId="{236B13D1-86DF-4FCE-8420-A277DB3E3A5A}">
      <dsp:nvSpPr>
        <dsp:cNvPr id="0" name=""/>
        <dsp:cNvSpPr/>
      </dsp:nvSpPr>
      <dsp:spPr>
        <a:xfrm>
          <a:off x="439489" y="1856"/>
          <a:ext cx="1989378" cy="1225275"/>
        </a:xfrm>
        <a:prstGeom prst="roundRect">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99"/>
              </a:solidFill>
              <a:latin typeface="Arial" pitchFamily="34" charset="0"/>
              <a:cs typeface="Arial" pitchFamily="34" charset="0"/>
            </a:rPr>
            <a:t>ЧТО вывозится?</a:t>
          </a:r>
          <a:endParaRPr lang="ru-RU" sz="1400" b="1" kern="1200" dirty="0">
            <a:solidFill>
              <a:srgbClr val="000099"/>
            </a:solidFill>
            <a:latin typeface="Arial" pitchFamily="34" charset="0"/>
            <a:cs typeface="Arial" pitchFamily="34" charset="0"/>
          </a:endParaRPr>
        </a:p>
      </dsp:txBody>
      <dsp:txXfrm>
        <a:off x="439489" y="1856"/>
        <a:ext cx="1989378" cy="1225275"/>
      </dsp:txXfrm>
    </dsp:sp>
    <dsp:sp modelId="{E0A467B6-2135-4B2D-82EC-E3F1449ECE38}">
      <dsp:nvSpPr>
        <dsp:cNvPr id="0" name=""/>
        <dsp:cNvSpPr/>
      </dsp:nvSpPr>
      <dsp:spPr>
        <a:xfrm rot="5400000">
          <a:off x="4488409" y="-648617"/>
          <a:ext cx="980220" cy="5099303"/>
        </a:xfrm>
        <a:prstGeom prst="round2SameRect">
          <a:avLst/>
        </a:prstGeom>
        <a:solidFill>
          <a:schemeClr val="accent2">
            <a:tint val="40000"/>
            <a:alpha val="90000"/>
            <a:hueOff val="-6621809"/>
            <a:satOff val="-8373"/>
            <a:lumOff val="-2164"/>
            <a:alphaOff val="0"/>
          </a:schemeClr>
        </a:solidFill>
        <a:ln w="12700" cap="flat" cmpd="sng" algn="ctr">
          <a:solidFill>
            <a:schemeClr val="accent2">
              <a:tint val="40000"/>
              <a:alpha val="90000"/>
              <a:hueOff val="-6621809"/>
              <a:satOff val="-8373"/>
              <a:lumOff val="-21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600" b="1" kern="1200" dirty="0" smtClean="0">
              <a:latin typeface="Arial" pitchFamily="34" charset="0"/>
              <a:cs typeface="Arial" pitchFamily="34" charset="0"/>
            </a:rPr>
            <a:t> </a:t>
          </a:r>
          <a:r>
            <a:rPr lang="ru-RU" sz="1600" b="1" kern="1200" dirty="0" smtClean="0">
              <a:solidFill>
                <a:srgbClr val="006600"/>
              </a:solidFill>
              <a:latin typeface="Arial" pitchFamily="34" charset="0"/>
              <a:cs typeface="Arial" pitchFamily="34" charset="0"/>
            </a:rPr>
            <a:t>ЗА ПРЕДЕЛЫ таможенной территории                      таможенного союза </a:t>
          </a:r>
          <a:endParaRPr lang="ru-RU" sz="1600" b="1" kern="1200" dirty="0">
            <a:solidFill>
              <a:srgbClr val="006600"/>
            </a:solidFill>
            <a:latin typeface="Arial" pitchFamily="34" charset="0"/>
            <a:cs typeface="Arial" pitchFamily="34" charset="0"/>
          </a:endParaRPr>
        </a:p>
      </dsp:txBody>
      <dsp:txXfrm rot="5400000">
        <a:off x="4488409" y="-648617"/>
        <a:ext cx="980220" cy="5099303"/>
      </dsp:txXfrm>
    </dsp:sp>
    <dsp:sp modelId="{CA2322CA-A0E3-4361-87A5-CECC25AF59A9}">
      <dsp:nvSpPr>
        <dsp:cNvPr id="0" name=""/>
        <dsp:cNvSpPr/>
      </dsp:nvSpPr>
      <dsp:spPr>
        <a:xfrm>
          <a:off x="439489" y="1288396"/>
          <a:ext cx="1989378" cy="1225275"/>
        </a:xfrm>
        <a:prstGeom prst="roundRect">
          <a:avLst/>
        </a:prstGeom>
        <a:gradFill rotWithShape="0">
          <a:gsLst>
            <a:gs pos="0">
              <a:schemeClr val="accent2">
                <a:hueOff val="-6317677"/>
                <a:satOff val="10648"/>
                <a:lumOff val="-13040"/>
                <a:alphaOff val="0"/>
                <a:tint val="35000"/>
                <a:satMod val="260000"/>
              </a:schemeClr>
            </a:gs>
            <a:gs pos="30000">
              <a:schemeClr val="accent2">
                <a:hueOff val="-6317677"/>
                <a:satOff val="10648"/>
                <a:lumOff val="-13040"/>
                <a:alphaOff val="0"/>
                <a:tint val="38000"/>
                <a:satMod val="260000"/>
              </a:schemeClr>
            </a:gs>
            <a:gs pos="75000">
              <a:schemeClr val="accent2">
                <a:hueOff val="-6317677"/>
                <a:satOff val="10648"/>
                <a:lumOff val="-13040"/>
                <a:alphaOff val="0"/>
                <a:tint val="55000"/>
                <a:satMod val="255000"/>
              </a:schemeClr>
            </a:gs>
            <a:gs pos="100000">
              <a:schemeClr val="accent2">
                <a:hueOff val="-6317677"/>
                <a:satOff val="10648"/>
                <a:lumOff val="-1304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6600"/>
              </a:solidFill>
              <a:latin typeface="Arial" pitchFamily="34" charset="0"/>
              <a:cs typeface="Arial" pitchFamily="34" charset="0"/>
            </a:rPr>
            <a:t>КУДА вывозятся?</a:t>
          </a:r>
        </a:p>
        <a:p>
          <a:pPr lvl="0" algn="ctr" defTabSz="622300">
            <a:lnSpc>
              <a:spcPct val="90000"/>
            </a:lnSpc>
            <a:spcBef>
              <a:spcPct val="0"/>
            </a:spcBef>
            <a:spcAft>
              <a:spcPct val="35000"/>
            </a:spcAft>
          </a:pPr>
          <a:endParaRPr lang="ru-RU" sz="800" b="1" kern="1200" dirty="0" smtClean="0">
            <a:solidFill>
              <a:srgbClr val="006600"/>
            </a:solidFill>
            <a:latin typeface="Arial" pitchFamily="34" charset="0"/>
            <a:cs typeface="Arial" pitchFamily="34" charset="0"/>
          </a:endParaRPr>
        </a:p>
        <a:p>
          <a:pPr lvl="0" algn="ctr" defTabSz="622300">
            <a:lnSpc>
              <a:spcPct val="90000"/>
            </a:lnSpc>
            <a:spcBef>
              <a:spcPct val="0"/>
            </a:spcBef>
            <a:spcAft>
              <a:spcPct val="35000"/>
            </a:spcAft>
          </a:pPr>
          <a:r>
            <a:rPr lang="ru-RU" sz="1400" b="1" kern="1200" dirty="0" smtClean="0">
              <a:solidFill>
                <a:srgbClr val="006600"/>
              </a:solidFill>
              <a:latin typeface="Arial" pitchFamily="34" charset="0"/>
              <a:cs typeface="Arial" pitchFamily="34" charset="0"/>
            </a:rPr>
            <a:t>ГДЕ используются?</a:t>
          </a:r>
          <a:endParaRPr lang="ru-RU" sz="1400" b="1" kern="1200" dirty="0">
            <a:solidFill>
              <a:srgbClr val="006600"/>
            </a:solidFill>
            <a:latin typeface="Arial" pitchFamily="34" charset="0"/>
            <a:cs typeface="Arial" pitchFamily="34" charset="0"/>
          </a:endParaRPr>
        </a:p>
      </dsp:txBody>
      <dsp:txXfrm>
        <a:off x="439489" y="1288396"/>
        <a:ext cx="1989378" cy="1225275"/>
      </dsp:txXfrm>
    </dsp:sp>
    <dsp:sp modelId="{85C9A2DC-DAAD-43EF-8801-8154EBC1F68D}">
      <dsp:nvSpPr>
        <dsp:cNvPr id="0" name=""/>
        <dsp:cNvSpPr/>
      </dsp:nvSpPr>
      <dsp:spPr>
        <a:xfrm rot="5400000">
          <a:off x="4488409" y="637921"/>
          <a:ext cx="980220" cy="5099303"/>
        </a:xfrm>
        <a:prstGeom prst="round2SameRect">
          <a:avLst/>
        </a:prstGeom>
        <a:solidFill>
          <a:schemeClr val="accent2">
            <a:tint val="40000"/>
            <a:alpha val="90000"/>
            <a:hueOff val="-13243618"/>
            <a:satOff val="-16747"/>
            <a:lumOff val="-4329"/>
            <a:alphaOff val="0"/>
          </a:schemeClr>
        </a:solidFill>
        <a:ln w="12700" cap="flat" cmpd="sng" algn="ctr">
          <a:solidFill>
            <a:schemeClr val="accent2">
              <a:tint val="40000"/>
              <a:alpha val="90000"/>
              <a:hueOff val="-13243618"/>
              <a:satOff val="-16747"/>
              <a:lumOff val="-43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solidFill>
                <a:schemeClr val="accent1">
                  <a:lumMod val="50000"/>
                </a:schemeClr>
              </a:solidFill>
              <a:latin typeface="Arial" pitchFamily="34" charset="0"/>
              <a:cs typeface="Arial" pitchFamily="34" charset="0"/>
            </a:rPr>
            <a:t>для постоянного нахождения за  пределами т</a:t>
          </a:r>
          <a:r>
            <a:rPr lang="en-US" sz="1600" b="1" kern="1200" dirty="0" smtClean="0">
              <a:solidFill>
                <a:schemeClr val="accent1">
                  <a:lumMod val="50000"/>
                </a:schemeClr>
              </a:solidFill>
              <a:latin typeface="Arial" pitchFamily="34" charset="0"/>
              <a:cs typeface="Arial" pitchFamily="34" charset="0"/>
            </a:rPr>
            <a:t>/</a:t>
          </a:r>
          <a:r>
            <a:rPr lang="ru-RU" sz="1600" b="1" kern="1200" dirty="0" smtClean="0">
              <a:solidFill>
                <a:schemeClr val="accent1">
                  <a:lumMod val="50000"/>
                </a:schemeClr>
              </a:solidFill>
              <a:latin typeface="Arial" pitchFamily="34" charset="0"/>
              <a:cs typeface="Arial" pitchFamily="34" charset="0"/>
            </a:rPr>
            <a:t>т ТС</a:t>
          </a:r>
          <a:endParaRPr lang="ru-RU" sz="1600" b="1" kern="1200" dirty="0">
            <a:solidFill>
              <a:schemeClr val="accent1">
                <a:lumMod val="50000"/>
              </a:schemeClr>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endParaRPr lang="ru-RU" sz="1600" b="1" kern="1200" dirty="0">
            <a:solidFill>
              <a:schemeClr val="accent1">
                <a:lumMod val="50000"/>
              </a:schemeClr>
            </a:solidFill>
            <a:latin typeface="Arial" pitchFamily="34" charset="0"/>
            <a:cs typeface="Arial" pitchFamily="34" charset="0"/>
          </a:endParaRPr>
        </a:p>
      </dsp:txBody>
      <dsp:txXfrm rot="5400000">
        <a:off x="4488409" y="637921"/>
        <a:ext cx="980220" cy="5099303"/>
      </dsp:txXfrm>
    </dsp:sp>
    <dsp:sp modelId="{2C630F34-D0DB-4CCE-8C76-639CA6199EFD}">
      <dsp:nvSpPr>
        <dsp:cNvPr id="0" name=""/>
        <dsp:cNvSpPr/>
      </dsp:nvSpPr>
      <dsp:spPr>
        <a:xfrm>
          <a:off x="439489" y="2574935"/>
          <a:ext cx="1989378" cy="1225275"/>
        </a:xfrm>
        <a:prstGeom prst="roundRect">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3">
                  <a:lumMod val="75000"/>
                </a:schemeClr>
              </a:solidFill>
              <a:latin typeface="Arial" pitchFamily="34" charset="0"/>
              <a:cs typeface="Arial" pitchFamily="34" charset="0"/>
            </a:rPr>
            <a:t>ЗАЧЕМ вывозятся?</a:t>
          </a:r>
        </a:p>
        <a:p>
          <a:pPr lvl="0" algn="ctr" defTabSz="622300">
            <a:lnSpc>
              <a:spcPct val="90000"/>
            </a:lnSpc>
            <a:spcBef>
              <a:spcPct val="0"/>
            </a:spcBef>
            <a:spcAft>
              <a:spcPct val="35000"/>
            </a:spcAft>
          </a:pPr>
          <a:endParaRPr lang="ru-RU" sz="800" b="1" kern="1200" dirty="0" smtClean="0">
            <a:solidFill>
              <a:schemeClr val="accent3">
                <a:lumMod val="75000"/>
              </a:schemeClr>
            </a:solidFill>
            <a:latin typeface="Arial" pitchFamily="34" charset="0"/>
            <a:cs typeface="Arial" pitchFamily="34" charset="0"/>
          </a:endParaRPr>
        </a:p>
        <a:p>
          <a:pPr lvl="0" algn="ctr" defTabSz="622300">
            <a:lnSpc>
              <a:spcPct val="90000"/>
            </a:lnSpc>
            <a:spcBef>
              <a:spcPct val="0"/>
            </a:spcBef>
            <a:spcAft>
              <a:spcPct val="35000"/>
            </a:spcAft>
          </a:pPr>
          <a:r>
            <a:rPr lang="ru-RU" sz="1400" b="1" kern="1200" dirty="0" smtClean="0">
              <a:solidFill>
                <a:schemeClr val="accent3">
                  <a:lumMod val="75000"/>
                </a:schemeClr>
              </a:solidFill>
              <a:latin typeface="Arial" pitchFamily="34" charset="0"/>
              <a:cs typeface="Arial" pitchFamily="34" charset="0"/>
            </a:rPr>
            <a:t>ЦЕЛЬ?</a:t>
          </a:r>
        </a:p>
        <a:p>
          <a:pPr lvl="0" algn="ctr" defTabSz="622300">
            <a:lnSpc>
              <a:spcPct val="90000"/>
            </a:lnSpc>
            <a:spcBef>
              <a:spcPct val="0"/>
            </a:spcBef>
            <a:spcAft>
              <a:spcPct val="35000"/>
            </a:spcAft>
          </a:pPr>
          <a:endParaRPr lang="ru-RU" sz="800" b="1" kern="1200" dirty="0" smtClean="0">
            <a:solidFill>
              <a:schemeClr val="accent3">
                <a:lumMod val="75000"/>
              </a:schemeClr>
            </a:solidFill>
            <a:latin typeface="Arial" pitchFamily="34" charset="0"/>
            <a:cs typeface="Arial" pitchFamily="34" charset="0"/>
          </a:endParaRPr>
        </a:p>
        <a:p>
          <a:pPr lvl="0" algn="ctr" defTabSz="622300">
            <a:lnSpc>
              <a:spcPct val="90000"/>
            </a:lnSpc>
            <a:spcBef>
              <a:spcPct val="0"/>
            </a:spcBef>
            <a:spcAft>
              <a:spcPct val="35000"/>
            </a:spcAft>
          </a:pPr>
          <a:r>
            <a:rPr lang="ru-RU" sz="1400" b="1" kern="1200" dirty="0" smtClean="0">
              <a:solidFill>
                <a:schemeClr val="accent3">
                  <a:lumMod val="75000"/>
                </a:schemeClr>
              </a:solidFill>
              <a:latin typeface="Arial" pitchFamily="34" charset="0"/>
              <a:cs typeface="Arial" pitchFamily="34" charset="0"/>
            </a:rPr>
            <a:t>ОСОБЕННОСТИ?</a:t>
          </a:r>
          <a:endParaRPr lang="ru-RU" sz="1400" b="1" kern="1200" dirty="0">
            <a:solidFill>
              <a:schemeClr val="accent3">
                <a:lumMod val="75000"/>
              </a:schemeClr>
            </a:solidFill>
            <a:latin typeface="Arial" pitchFamily="34" charset="0"/>
            <a:cs typeface="Arial" pitchFamily="34" charset="0"/>
          </a:endParaRPr>
        </a:p>
      </dsp:txBody>
      <dsp:txXfrm>
        <a:off x="439489" y="2574935"/>
        <a:ext cx="1989378" cy="122527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3BB3DC-2C34-4597-BB5E-4DBDC11FD8BC}">
      <dsp:nvSpPr>
        <dsp:cNvPr id="0" name=""/>
        <dsp:cNvSpPr/>
      </dsp:nvSpPr>
      <dsp:spPr>
        <a:xfrm>
          <a:off x="0" y="1732211"/>
          <a:ext cx="8286808" cy="1442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endParaRPr lang="ru-RU" sz="5100" kern="1200" dirty="0"/>
        </a:p>
      </dsp:txBody>
      <dsp:txXfrm>
        <a:off x="5800765" y="1732211"/>
        <a:ext cx="2486042" cy="1442098"/>
      </dsp:txXfrm>
    </dsp:sp>
    <dsp:sp modelId="{54D20E61-3F40-4D46-A08B-5F39F4A43723}">
      <dsp:nvSpPr>
        <dsp:cNvPr id="0" name=""/>
        <dsp:cNvSpPr/>
      </dsp:nvSpPr>
      <dsp:spPr>
        <a:xfrm>
          <a:off x="0" y="49762"/>
          <a:ext cx="8286808" cy="1442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62712" tIns="362712" rIns="362712" bIns="362712" numCol="1" spcCol="1270" anchor="ctr" anchorCtr="0">
          <a:noAutofit/>
        </a:bodyPr>
        <a:lstStyle/>
        <a:p>
          <a:pPr lvl="0" algn="ctr" defTabSz="622300">
            <a:lnSpc>
              <a:spcPct val="90000"/>
            </a:lnSpc>
            <a:spcBef>
              <a:spcPct val="0"/>
            </a:spcBef>
            <a:spcAft>
              <a:spcPct val="35000"/>
            </a:spcAft>
          </a:pPr>
          <a:endParaRPr lang="ru-RU" sz="5100" kern="1200" dirty="0"/>
        </a:p>
      </dsp:txBody>
      <dsp:txXfrm>
        <a:off x="5800765" y="49762"/>
        <a:ext cx="2486042" cy="1442098"/>
      </dsp:txXfrm>
    </dsp:sp>
    <dsp:sp modelId="{5CAEA829-AE0D-4195-8B79-5C6F6C673D7A}">
      <dsp:nvSpPr>
        <dsp:cNvPr id="0" name=""/>
        <dsp:cNvSpPr/>
      </dsp:nvSpPr>
      <dsp:spPr>
        <a:xfrm>
          <a:off x="141892" y="169937"/>
          <a:ext cx="2885405" cy="12017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300" b="1" kern="1200" dirty="0" smtClean="0">
              <a:latin typeface="Arial" pitchFamily="34" charset="0"/>
              <a:ea typeface="+mn-ea"/>
              <a:cs typeface="Arial" pitchFamily="34" charset="0"/>
            </a:rPr>
            <a:t>уплата вывозных таможенных пошлин, если не установлены льготы</a:t>
          </a:r>
          <a:endParaRPr lang="ru-RU" sz="1300" b="1" kern="1200" dirty="0" smtClean="0">
            <a:latin typeface="Arial" pitchFamily="34" charset="0"/>
            <a:cs typeface="Arial" pitchFamily="34" charset="0"/>
          </a:endParaRPr>
        </a:p>
        <a:p>
          <a:pPr lvl="0" algn="ctr">
            <a:spcBef>
              <a:spcPct val="0"/>
            </a:spcBef>
          </a:pPr>
          <a:endParaRPr lang="ru-RU" sz="1300" b="1" kern="1200" dirty="0">
            <a:latin typeface="Arial" pitchFamily="34" charset="0"/>
            <a:cs typeface="Arial" pitchFamily="34" charset="0"/>
          </a:endParaRPr>
        </a:p>
      </dsp:txBody>
      <dsp:txXfrm>
        <a:off x="141892" y="169937"/>
        <a:ext cx="2885405" cy="1201749"/>
      </dsp:txXfrm>
    </dsp:sp>
    <dsp:sp modelId="{99966840-78F2-4A74-B4DD-F51D16A2E483}">
      <dsp:nvSpPr>
        <dsp:cNvPr id="0" name=""/>
        <dsp:cNvSpPr/>
      </dsp:nvSpPr>
      <dsp:spPr>
        <a:xfrm>
          <a:off x="1538875" y="1371686"/>
          <a:ext cx="91440" cy="480699"/>
        </a:xfrm>
        <a:custGeom>
          <a:avLst/>
          <a:gdLst/>
          <a:ahLst/>
          <a:cxnLst/>
          <a:rect l="0" t="0" r="0" b="0"/>
          <a:pathLst>
            <a:path>
              <a:moveTo>
                <a:pt x="45720" y="0"/>
              </a:moveTo>
              <a:lnTo>
                <a:pt x="45720" y="48069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0F761-0E44-4485-A9FC-251BFAC45B21}">
      <dsp:nvSpPr>
        <dsp:cNvPr id="0" name=""/>
        <dsp:cNvSpPr/>
      </dsp:nvSpPr>
      <dsp:spPr>
        <a:xfrm>
          <a:off x="141892" y="1852385"/>
          <a:ext cx="2885405" cy="12017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ru-RU" sz="1300" b="1" kern="1200" dirty="0" smtClean="0">
              <a:latin typeface="Arial" pitchFamily="34" charset="0"/>
              <a:ea typeface="+mn-ea"/>
              <a:cs typeface="Arial" pitchFamily="34" charset="0"/>
            </a:rPr>
            <a:t>соблюдение </a:t>
          </a:r>
        </a:p>
        <a:p>
          <a:pPr marL="0" marR="0" lvl="0" indent="0" algn="ctr" defTabSz="533400" eaLnBrk="1" fontAlgn="auto" latinLnBrk="0" hangingPunct="1">
            <a:lnSpc>
              <a:spcPct val="90000"/>
            </a:lnSpc>
            <a:spcBef>
              <a:spcPct val="0"/>
            </a:spcBef>
            <a:spcAft>
              <a:spcPct val="35000"/>
            </a:spcAft>
            <a:buClrTx/>
            <a:buSzTx/>
            <a:buFontTx/>
            <a:buNone/>
            <a:tabLst/>
            <a:defRPr/>
          </a:pPr>
          <a:r>
            <a:rPr lang="ru-RU" sz="1300" b="1" kern="1200" dirty="0" smtClean="0">
              <a:latin typeface="Arial" pitchFamily="34" charset="0"/>
              <a:ea typeface="+mn-ea"/>
              <a:cs typeface="Arial" pitchFamily="34" charset="0"/>
            </a:rPr>
            <a:t>запретов и ограничений</a:t>
          </a:r>
          <a:endParaRPr lang="ru-RU" sz="1300" b="1" kern="1200" dirty="0" smtClean="0">
            <a:latin typeface="Arial" pitchFamily="34" charset="0"/>
            <a:cs typeface="Arial" pitchFamily="34" charset="0"/>
          </a:endParaRPr>
        </a:p>
        <a:p>
          <a:pPr lvl="0" algn="ctr" defTabSz="533400">
            <a:lnSpc>
              <a:spcPct val="90000"/>
            </a:lnSpc>
            <a:spcBef>
              <a:spcPct val="0"/>
            </a:spcBef>
            <a:spcAft>
              <a:spcPct val="35000"/>
            </a:spcAft>
          </a:pPr>
          <a:endParaRPr lang="ru-RU" sz="1300" b="1" kern="1200" dirty="0">
            <a:latin typeface="Arial" pitchFamily="34" charset="0"/>
            <a:cs typeface="Arial" pitchFamily="34" charset="0"/>
          </a:endParaRPr>
        </a:p>
      </dsp:txBody>
      <dsp:txXfrm>
        <a:off x="141892" y="1852385"/>
        <a:ext cx="2885405" cy="1201749"/>
      </dsp:txXfrm>
    </dsp:sp>
    <dsp:sp modelId="{A58B4946-BE65-4E7D-BA8B-289EB1E7216A}">
      <dsp:nvSpPr>
        <dsp:cNvPr id="0" name=""/>
        <dsp:cNvSpPr/>
      </dsp:nvSpPr>
      <dsp:spPr>
        <a:xfrm>
          <a:off x="1538875" y="3054134"/>
          <a:ext cx="91440" cy="480699"/>
        </a:xfrm>
        <a:custGeom>
          <a:avLst/>
          <a:gdLst/>
          <a:ahLst/>
          <a:cxnLst/>
          <a:rect l="0" t="0" r="0" b="0"/>
          <a:pathLst>
            <a:path>
              <a:moveTo>
                <a:pt x="45720" y="0"/>
              </a:moveTo>
              <a:lnTo>
                <a:pt x="45720" y="48069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CBD5C-2613-4090-ACB8-E99FEC4A2369}">
      <dsp:nvSpPr>
        <dsp:cNvPr id="0" name=""/>
        <dsp:cNvSpPr/>
      </dsp:nvSpPr>
      <dsp:spPr>
        <a:xfrm>
          <a:off x="141892" y="3534834"/>
          <a:ext cx="2885405" cy="12017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mn-lt"/>
              <a:ea typeface="+mn-ea"/>
              <a:cs typeface="+mn-cs"/>
            </a:rPr>
            <a:t>представления сертификата о происхождении товара в отношении товаров, включенных в сводный перечень товаров, формируемый </a:t>
          </a:r>
          <a:endParaRPr lang="ru-RU" sz="1300" b="1" kern="1200" dirty="0">
            <a:latin typeface="Arial" pitchFamily="34" charset="0"/>
            <a:cs typeface="Arial" pitchFamily="34" charset="0"/>
          </a:endParaRPr>
        </a:p>
      </dsp:txBody>
      <dsp:txXfrm>
        <a:off x="141892" y="3534834"/>
        <a:ext cx="2885405" cy="120174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1ECAF5-A8A6-439D-B17B-66ADDD6B17CF}">
      <dsp:nvSpPr>
        <dsp:cNvPr id="0" name=""/>
        <dsp:cNvSpPr/>
      </dsp:nvSpPr>
      <dsp:spPr>
        <a:xfrm>
          <a:off x="7567" y="912993"/>
          <a:ext cx="2261972" cy="1357183"/>
        </a:xfrm>
        <a:prstGeom prst="roundRect">
          <a:avLst>
            <a:gd name="adj" fmla="val 1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Товары таможенного союза</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(иные)</a:t>
          </a:r>
          <a:endParaRPr lang="ru-RU" sz="1600" b="1" kern="1200" dirty="0">
            <a:latin typeface="Arial" pitchFamily="34" charset="0"/>
            <a:cs typeface="Arial" pitchFamily="34" charset="0"/>
          </a:endParaRPr>
        </a:p>
      </dsp:txBody>
      <dsp:txXfrm>
        <a:off x="7567" y="912993"/>
        <a:ext cx="2261972" cy="1357183"/>
      </dsp:txXfrm>
    </dsp:sp>
    <dsp:sp modelId="{5D07C340-CBD6-42C9-B492-1A6D72252547}">
      <dsp:nvSpPr>
        <dsp:cNvPr id="0" name=""/>
        <dsp:cNvSpPr/>
      </dsp:nvSpPr>
      <dsp:spPr>
        <a:xfrm>
          <a:off x="2468593" y="1311100"/>
          <a:ext cx="479538" cy="560969"/>
        </a:xfrm>
        <a:prstGeom prst="rightArrow">
          <a:avLst>
            <a:gd name="adj1" fmla="val 60000"/>
            <a:gd name="adj2" fmla="val 5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a:off x="2468593" y="1311100"/>
        <a:ext cx="479538" cy="560969"/>
      </dsp:txXfrm>
    </dsp:sp>
    <dsp:sp modelId="{C49FE27A-CC4F-4D50-ACFE-2B9868310773}">
      <dsp:nvSpPr>
        <dsp:cNvPr id="0" name=""/>
        <dsp:cNvSpPr/>
      </dsp:nvSpPr>
      <dsp:spPr>
        <a:xfrm>
          <a:off x="3174328" y="912993"/>
          <a:ext cx="2261972" cy="1357183"/>
        </a:xfrm>
        <a:prstGeom prst="roundRect">
          <a:avLst>
            <a:gd name="adj" fmla="val 10000"/>
          </a:avLst>
        </a:prstGeom>
        <a:gradFill rotWithShape="0">
          <a:gsLst>
            <a:gs pos="0">
              <a:schemeClr val="accent2">
                <a:hueOff val="-2527071"/>
                <a:satOff val="4259"/>
                <a:lumOff val="-5216"/>
                <a:alphaOff val="0"/>
                <a:tint val="35000"/>
                <a:satMod val="260000"/>
              </a:schemeClr>
            </a:gs>
            <a:gs pos="30000">
              <a:schemeClr val="accent2">
                <a:hueOff val="-2527071"/>
                <a:satOff val="4259"/>
                <a:lumOff val="-5216"/>
                <a:alphaOff val="0"/>
                <a:tint val="38000"/>
                <a:satMod val="260000"/>
              </a:schemeClr>
            </a:gs>
            <a:gs pos="75000">
              <a:schemeClr val="accent2">
                <a:hueOff val="-2527071"/>
                <a:satOff val="4259"/>
                <a:lumOff val="-5216"/>
                <a:alphaOff val="0"/>
                <a:tint val="55000"/>
                <a:satMod val="255000"/>
              </a:schemeClr>
            </a:gs>
            <a:gs pos="100000">
              <a:schemeClr val="accent2">
                <a:hueOff val="-2527071"/>
                <a:satOff val="4259"/>
                <a:lumOff val="-521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Вывозятся за пределы т</a:t>
          </a:r>
          <a:r>
            <a:rPr lang="en-US" sz="1600" b="1" kern="1200" dirty="0" smtClean="0">
              <a:latin typeface="Arial" pitchFamily="34" charset="0"/>
              <a:cs typeface="Arial" pitchFamily="34" charset="0"/>
            </a:rPr>
            <a:t>/</a:t>
          </a:r>
          <a:r>
            <a:rPr lang="ru-RU" sz="1600" b="1" kern="1200" dirty="0" smtClean="0">
              <a:latin typeface="Arial" pitchFamily="34" charset="0"/>
              <a:cs typeface="Arial" pitchFamily="34" charset="0"/>
            </a:rPr>
            <a:t>т ТС </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для постоянного нахождения там</a:t>
          </a:r>
          <a:endParaRPr lang="ru-RU" sz="1600" b="1" kern="1200" dirty="0">
            <a:latin typeface="Arial" pitchFamily="34" charset="0"/>
            <a:cs typeface="Arial" pitchFamily="34" charset="0"/>
          </a:endParaRPr>
        </a:p>
      </dsp:txBody>
      <dsp:txXfrm>
        <a:off x="3174328" y="912993"/>
        <a:ext cx="2261972" cy="1357183"/>
      </dsp:txXfrm>
    </dsp:sp>
    <dsp:sp modelId="{F76500FC-3075-4C8C-BCAB-08EBBB069B50}">
      <dsp:nvSpPr>
        <dsp:cNvPr id="0" name=""/>
        <dsp:cNvSpPr/>
      </dsp:nvSpPr>
      <dsp:spPr>
        <a:xfrm>
          <a:off x="5635354" y="1311100"/>
          <a:ext cx="479538" cy="560969"/>
        </a:xfrm>
        <a:prstGeom prst="rightArrow">
          <a:avLst>
            <a:gd name="adj1" fmla="val 60000"/>
            <a:gd name="adj2" fmla="val 50000"/>
          </a:avLst>
        </a:prstGeom>
        <a:gradFill rotWithShape="0">
          <a:gsLst>
            <a:gs pos="0">
              <a:schemeClr val="accent2">
                <a:hueOff val="-3158839"/>
                <a:satOff val="5324"/>
                <a:lumOff val="-6520"/>
                <a:alphaOff val="0"/>
                <a:tint val="35000"/>
                <a:satMod val="260000"/>
              </a:schemeClr>
            </a:gs>
            <a:gs pos="30000">
              <a:schemeClr val="accent2">
                <a:hueOff val="-3158839"/>
                <a:satOff val="5324"/>
                <a:lumOff val="-6520"/>
                <a:alphaOff val="0"/>
                <a:tint val="38000"/>
                <a:satMod val="260000"/>
              </a:schemeClr>
            </a:gs>
            <a:gs pos="75000">
              <a:schemeClr val="accent2">
                <a:hueOff val="-3158839"/>
                <a:satOff val="5324"/>
                <a:lumOff val="-6520"/>
                <a:alphaOff val="0"/>
                <a:tint val="55000"/>
                <a:satMod val="255000"/>
              </a:schemeClr>
            </a:gs>
            <a:gs pos="100000">
              <a:schemeClr val="accent2">
                <a:hueOff val="-3158839"/>
                <a:satOff val="5324"/>
                <a:lumOff val="-652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a:off x="5635354" y="1311100"/>
        <a:ext cx="479538" cy="560969"/>
      </dsp:txXfrm>
    </dsp:sp>
    <dsp:sp modelId="{6E3C7BC7-5AC3-482D-9031-C09103C14A4A}">
      <dsp:nvSpPr>
        <dsp:cNvPr id="0" name=""/>
        <dsp:cNvSpPr/>
      </dsp:nvSpPr>
      <dsp:spPr>
        <a:xfrm>
          <a:off x="6341089" y="714383"/>
          <a:ext cx="2261972" cy="1754403"/>
        </a:xfrm>
        <a:prstGeom prst="roundRect">
          <a:avLst>
            <a:gd name="adj" fmla="val 10000"/>
          </a:avLst>
        </a:prstGeom>
        <a:gradFill rotWithShape="0">
          <a:gsLst>
            <a:gs pos="0">
              <a:schemeClr val="accent2">
                <a:hueOff val="-5054142"/>
                <a:satOff val="8519"/>
                <a:lumOff val="-10432"/>
                <a:alphaOff val="0"/>
                <a:tint val="35000"/>
                <a:satMod val="260000"/>
              </a:schemeClr>
            </a:gs>
            <a:gs pos="30000">
              <a:schemeClr val="accent2">
                <a:hueOff val="-5054142"/>
                <a:satOff val="8519"/>
                <a:lumOff val="-10432"/>
                <a:alphaOff val="0"/>
                <a:tint val="38000"/>
                <a:satMod val="260000"/>
              </a:schemeClr>
            </a:gs>
            <a:gs pos="75000">
              <a:schemeClr val="accent2">
                <a:hueOff val="-5054142"/>
                <a:satOff val="8519"/>
                <a:lumOff val="-10432"/>
                <a:alphaOff val="0"/>
                <a:tint val="55000"/>
                <a:satMod val="255000"/>
              </a:schemeClr>
            </a:gs>
            <a:gs pos="100000">
              <a:schemeClr val="accent2">
                <a:hueOff val="-5054142"/>
                <a:satOff val="8519"/>
                <a:lumOff val="-1043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Вывозные пошлины уплачены (если установлены), </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запреты и ограничения соблюдены</a:t>
          </a:r>
          <a:endParaRPr lang="ru-RU" sz="1600" b="1" kern="1200" dirty="0">
            <a:latin typeface="Arial" pitchFamily="34" charset="0"/>
            <a:cs typeface="Arial" pitchFamily="34" charset="0"/>
          </a:endParaRPr>
        </a:p>
      </dsp:txBody>
      <dsp:txXfrm>
        <a:off x="6341089" y="714383"/>
        <a:ext cx="2261972" cy="1754403"/>
      </dsp:txXfrm>
    </dsp:sp>
    <dsp:sp modelId="{E548A2E6-1EF6-4342-997F-782AA91684D2}">
      <dsp:nvSpPr>
        <dsp:cNvPr id="0" name=""/>
        <dsp:cNvSpPr/>
      </dsp:nvSpPr>
      <dsp:spPr>
        <a:xfrm rot="5400000">
          <a:off x="7232306" y="2627124"/>
          <a:ext cx="479538" cy="560969"/>
        </a:xfrm>
        <a:prstGeom prst="rightArrow">
          <a:avLst>
            <a:gd name="adj1" fmla="val 60000"/>
            <a:gd name="adj2" fmla="val 50000"/>
          </a:avLst>
        </a:prstGeom>
        <a:gradFill rotWithShape="0">
          <a:gsLst>
            <a:gs pos="0">
              <a:schemeClr val="accent2">
                <a:hueOff val="-6317677"/>
                <a:satOff val="10648"/>
                <a:lumOff val="-13040"/>
                <a:alphaOff val="0"/>
                <a:tint val="35000"/>
                <a:satMod val="260000"/>
              </a:schemeClr>
            </a:gs>
            <a:gs pos="30000">
              <a:schemeClr val="accent2">
                <a:hueOff val="-6317677"/>
                <a:satOff val="10648"/>
                <a:lumOff val="-13040"/>
                <a:alphaOff val="0"/>
                <a:tint val="38000"/>
                <a:satMod val="260000"/>
              </a:schemeClr>
            </a:gs>
            <a:gs pos="75000">
              <a:schemeClr val="accent2">
                <a:hueOff val="-6317677"/>
                <a:satOff val="10648"/>
                <a:lumOff val="-13040"/>
                <a:alphaOff val="0"/>
                <a:tint val="55000"/>
                <a:satMod val="255000"/>
              </a:schemeClr>
            </a:gs>
            <a:gs pos="100000">
              <a:schemeClr val="accent2">
                <a:hueOff val="-6317677"/>
                <a:satOff val="10648"/>
                <a:lumOff val="-1304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rot="5400000">
        <a:off x="7232306" y="2627124"/>
        <a:ext cx="479538" cy="560969"/>
      </dsp:txXfrm>
    </dsp:sp>
    <dsp:sp modelId="{31A881AE-C213-4429-98FE-35E9CCD0CE44}">
      <dsp:nvSpPr>
        <dsp:cNvPr id="0" name=""/>
        <dsp:cNvSpPr/>
      </dsp:nvSpPr>
      <dsp:spPr>
        <a:xfrm>
          <a:off x="6341089" y="3373575"/>
          <a:ext cx="2261972" cy="1357183"/>
        </a:xfrm>
        <a:prstGeom prst="roundRect">
          <a:avLst>
            <a:gd name="adj" fmla="val 10000"/>
          </a:avLst>
        </a:prstGeom>
        <a:gradFill rotWithShape="0">
          <a:gsLst>
            <a:gs pos="0">
              <a:schemeClr val="accent2">
                <a:hueOff val="-7581213"/>
                <a:satOff val="12778"/>
                <a:lumOff val="-15647"/>
                <a:alphaOff val="0"/>
                <a:tint val="35000"/>
                <a:satMod val="260000"/>
              </a:schemeClr>
            </a:gs>
            <a:gs pos="30000">
              <a:schemeClr val="accent2">
                <a:hueOff val="-7581213"/>
                <a:satOff val="12778"/>
                <a:lumOff val="-15647"/>
                <a:alphaOff val="0"/>
                <a:tint val="38000"/>
                <a:satMod val="260000"/>
              </a:schemeClr>
            </a:gs>
            <a:gs pos="75000">
              <a:schemeClr val="accent2">
                <a:hueOff val="-7581213"/>
                <a:satOff val="12778"/>
                <a:lumOff val="-15647"/>
                <a:alphaOff val="0"/>
                <a:tint val="55000"/>
                <a:satMod val="255000"/>
              </a:schemeClr>
            </a:gs>
            <a:gs pos="100000">
              <a:schemeClr val="accent2">
                <a:hueOff val="-7581213"/>
                <a:satOff val="12778"/>
                <a:lumOff val="-15647"/>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Выпуск разрешен</a:t>
          </a:r>
          <a:endParaRPr lang="ru-RU" sz="1600" b="1" kern="1200" dirty="0">
            <a:latin typeface="Arial" pitchFamily="34" charset="0"/>
            <a:cs typeface="Arial" pitchFamily="34" charset="0"/>
          </a:endParaRPr>
        </a:p>
      </dsp:txBody>
      <dsp:txXfrm>
        <a:off x="6341089" y="3373575"/>
        <a:ext cx="2261972" cy="1357183"/>
      </dsp:txXfrm>
    </dsp:sp>
    <dsp:sp modelId="{4F4F6F74-1436-4641-9C58-189C01081BE1}">
      <dsp:nvSpPr>
        <dsp:cNvPr id="0" name=""/>
        <dsp:cNvSpPr/>
      </dsp:nvSpPr>
      <dsp:spPr>
        <a:xfrm rot="10800000">
          <a:off x="5662498" y="3771682"/>
          <a:ext cx="479538" cy="560969"/>
        </a:xfrm>
        <a:prstGeom prst="rightArrow">
          <a:avLst>
            <a:gd name="adj1" fmla="val 60000"/>
            <a:gd name="adj2" fmla="val 50000"/>
          </a:avLst>
        </a:prstGeom>
        <a:gradFill rotWithShape="0">
          <a:gsLst>
            <a:gs pos="0">
              <a:schemeClr val="accent2">
                <a:hueOff val="-9476516"/>
                <a:satOff val="15973"/>
                <a:lumOff val="-19559"/>
                <a:alphaOff val="0"/>
                <a:tint val="35000"/>
                <a:satMod val="260000"/>
              </a:schemeClr>
            </a:gs>
            <a:gs pos="30000">
              <a:schemeClr val="accent2">
                <a:hueOff val="-9476516"/>
                <a:satOff val="15973"/>
                <a:lumOff val="-19559"/>
                <a:alphaOff val="0"/>
                <a:tint val="38000"/>
                <a:satMod val="260000"/>
              </a:schemeClr>
            </a:gs>
            <a:gs pos="75000">
              <a:schemeClr val="accent2">
                <a:hueOff val="-9476516"/>
                <a:satOff val="15973"/>
                <a:lumOff val="-19559"/>
                <a:alphaOff val="0"/>
                <a:tint val="55000"/>
                <a:satMod val="255000"/>
              </a:schemeClr>
            </a:gs>
            <a:gs pos="100000">
              <a:schemeClr val="accent2">
                <a:hueOff val="-9476516"/>
                <a:satOff val="15973"/>
                <a:lumOff val="-1955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rot="10800000">
        <a:off x="5662498" y="3771682"/>
        <a:ext cx="479538" cy="560969"/>
      </dsp:txXfrm>
    </dsp:sp>
    <dsp:sp modelId="{5FEEE0BA-B119-4F51-92D4-769521C2F770}">
      <dsp:nvSpPr>
        <dsp:cNvPr id="0" name=""/>
        <dsp:cNvSpPr/>
      </dsp:nvSpPr>
      <dsp:spPr>
        <a:xfrm>
          <a:off x="3174328" y="3373575"/>
          <a:ext cx="2261972" cy="1357183"/>
        </a:xfrm>
        <a:prstGeom prst="roundRect">
          <a:avLst>
            <a:gd name="adj" fmla="val 10000"/>
          </a:avLst>
        </a:prstGeom>
        <a:gradFill rotWithShape="0">
          <a:gsLst>
            <a:gs pos="0">
              <a:schemeClr val="accent2">
                <a:hueOff val="-10108284"/>
                <a:satOff val="17038"/>
                <a:lumOff val="-20863"/>
                <a:alphaOff val="0"/>
                <a:tint val="35000"/>
                <a:satMod val="260000"/>
              </a:schemeClr>
            </a:gs>
            <a:gs pos="30000">
              <a:schemeClr val="accent2">
                <a:hueOff val="-10108284"/>
                <a:satOff val="17038"/>
                <a:lumOff val="-20863"/>
                <a:alphaOff val="0"/>
                <a:tint val="38000"/>
                <a:satMod val="260000"/>
              </a:schemeClr>
            </a:gs>
            <a:gs pos="75000">
              <a:schemeClr val="accent2">
                <a:hueOff val="-10108284"/>
                <a:satOff val="17038"/>
                <a:lumOff val="-20863"/>
                <a:alphaOff val="0"/>
                <a:tint val="55000"/>
                <a:satMod val="255000"/>
              </a:schemeClr>
            </a:gs>
            <a:gs pos="100000">
              <a:schemeClr val="accent2">
                <a:hueOff val="-10108284"/>
                <a:satOff val="17038"/>
                <a:lumOff val="-20863"/>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smtClean="0">
              <a:latin typeface="Arial" pitchFamily="34" charset="0"/>
              <a:cs typeface="Arial" pitchFamily="34" charset="0"/>
            </a:rPr>
            <a:t>Товары фактически вывезены</a:t>
          </a:r>
        </a:p>
        <a:p>
          <a:pPr lvl="0" algn="ctr" defTabSz="711200">
            <a:lnSpc>
              <a:spcPct val="90000"/>
            </a:lnSpc>
            <a:spcBef>
              <a:spcPct val="0"/>
            </a:spcBef>
            <a:spcAft>
              <a:spcPct val="35000"/>
            </a:spcAft>
          </a:pPr>
          <a:endParaRPr lang="ru-RU" sz="1600" b="1" kern="1200" dirty="0">
            <a:latin typeface="Arial" pitchFamily="34" charset="0"/>
            <a:cs typeface="Arial" pitchFamily="34" charset="0"/>
          </a:endParaRPr>
        </a:p>
      </dsp:txBody>
      <dsp:txXfrm>
        <a:off x="3174328" y="3373575"/>
        <a:ext cx="2261972" cy="1357183"/>
      </dsp:txXfrm>
    </dsp:sp>
    <dsp:sp modelId="{BAC0B9F2-C95D-4B2D-BADF-0EA54769E669}">
      <dsp:nvSpPr>
        <dsp:cNvPr id="0" name=""/>
        <dsp:cNvSpPr/>
      </dsp:nvSpPr>
      <dsp:spPr>
        <a:xfrm rot="10800000">
          <a:off x="2495737" y="3771682"/>
          <a:ext cx="479538" cy="560969"/>
        </a:xfrm>
        <a:prstGeom prst="rightArrow">
          <a:avLst>
            <a:gd name="adj1" fmla="val 60000"/>
            <a:gd name="adj2" fmla="val 50000"/>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b="1" kern="1200">
            <a:latin typeface="Arial" pitchFamily="34" charset="0"/>
            <a:cs typeface="Arial" pitchFamily="34" charset="0"/>
          </a:endParaRPr>
        </a:p>
      </dsp:txBody>
      <dsp:txXfrm rot="10800000">
        <a:off x="2495737" y="3771682"/>
        <a:ext cx="479538" cy="560969"/>
      </dsp:txXfrm>
    </dsp:sp>
    <dsp:sp modelId="{6A188147-8B90-4F91-AEF8-D051C36B69B7}">
      <dsp:nvSpPr>
        <dsp:cNvPr id="0" name=""/>
        <dsp:cNvSpPr/>
      </dsp:nvSpPr>
      <dsp:spPr>
        <a:xfrm>
          <a:off x="7567" y="3373575"/>
          <a:ext cx="2261972" cy="1357183"/>
        </a:xfrm>
        <a:prstGeom prst="roundRect">
          <a:avLst>
            <a:gd name="adj" fmla="val 10000"/>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приобретают статус</a:t>
          </a:r>
        </a:p>
        <a:p>
          <a:pPr lvl="0" algn="ctr" defTabSz="711200">
            <a:lnSpc>
              <a:spcPct val="90000"/>
            </a:lnSpc>
            <a:spcBef>
              <a:spcPct val="0"/>
            </a:spcBef>
            <a:spcAft>
              <a:spcPct val="35000"/>
            </a:spcAft>
          </a:pPr>
          <a:r>
            <a:rPr lang="ru-RU" sz="1600" b="1" kern="1200" dirty="0" smtClean="0">
              <a:latin typeface="Arial" pitchFamily="34" charset="0"/>
              <a:cs typeface="Arial" pitchFamily="34" charset="0"/>
            </a:rPr>
            <a:t>ИНОСТРАННЫЕ</a:t>
          </a:r>
          <a:endParaRPr lang="ru-RU" sz="1600" kern="1200" dirty="0"/>
        </a:p>
      </dsp:txBody>
      <dsp:txXfrm>
        <a:off x="7567" y="3373575"/>
        <a:ext cx="2261972" cy="135718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665D77-C389-4061-8F3B-DA1609AF1B4B}">
      <dsp:nvSpPr>
        <dsp:cNvPr id="0" name=""/>
        <dsp:cNvSpPr/>
      </dsp:nvSpPr>
      <dsp:spPr>
        <a:xfrm>
          <a:off x="395228" y="48005"/>
          <a:ext cx="3455141" cy="1114696"/>
        </a:xfrm>
        <a:prstGeom prst="chevron">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lvl="0" algn="l" defTabSz="533400">
            <a:lnSpc>
              <a:spcPct val="90000"/>
            </a:lnSpc>
            <a:spcBef>
              <a:spcPct val="0"/>
            </a:spcBef>
            <a:spcAft>
              <a:spcPct val="35000"/>
            </a:spcAft>
          </a:pPr>
          <a:r>
            <a:rPr lang="ru-RU" sz="1200" b="1" kern="1200" dirty="0" smtClean="0">
              <a:latin typeface="Arial" pitchFamily="34" charset="0"/>
              <a:cs typeface="Arial" pitchFamily="34" charset="0"/>
            </a:rPr>
            <a:t>А. Вывозится из РФ на основании договора купли-продажи доска обрезная, пропаренная из ольхи</a:t>
          </a:r>
          <a:endParaRPr lang="ru-RU" sz="1200" b="1" kern="1200" dirty="0">
            <a:latin typeface="Arial" pitchFamily="34" charset="0"/>
            <a:cs typeface="Arial" pitchFamily="34" charset="0"/>
          </a:endParaRPr>
        </a:p>
      </dsp:txBody>
      <dsp:txXfrm>
        <a:off x="395228" y="48005"/>
        <a:ext cx="3455141" cy="1114696"/>
      </dsp:txXfrm>
    </dsp:sp>
    <dsp:sp modelId="{27E1550E-959E-4E02-A083-0555D621830B}">
      <dsp:nvSpPr>
        <dsp:cNvPr id="0" name=""/>
        <dsp:cNvSpPr/>
      </dsp:nvSpPr>
      <dsp:spPr>
        <a:xfrm>
          <a:off x="3488093" y="939"/>
          <a:ext cx="4401399" cy="1208826"/>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u-RU" sz="1100" b="1" kern="1200" smtClean="0">
              <a:latin typeface="Arial" pitchFamily="34" charset="0"/>
              <a:cs typeface="Arial" pitchFamily="34" charset="0"/>
            </a:rPr>
            <a:t>Вывозные таможенные пошлины уплачены.</a:t>
          </a:r>
        </a:p>
        <a:p>
          <a:pPr lvl="0" algn="ctr" defTabSz="488950">
            <a:lnSpc>
              <a:spcPct val="90000"/>
            </a:lnSpc>
            <a:spcBef>
              <a:spcPct val="0"/>
            </a:spcBef>
            <a:spcAft>
              <a:spcPct val="35000"/>
            </a:spcAft>
          </a:pPr>
          <a:r>
            <a:rPr lang="ru-RU" sz="1100" b="1" kern="1200" smtClean="0">
              <a:latin typeface="Arial" pitchFamily="34" charset="0"/>
              <a:cs typeface="Arial" pitchFamily="34" charset="0"/>
            </a:rPr>
            <a:t>Документы, подтверждающие соблюдение запретов и ограничений предоставлены</a:t>
          </a:r>
        </a:p>
        <a:p>
          <a:pPr lvl="0" algn="ctr" defTabSz="488950">
            <a:lnSpc>
              <a:spcPct val="90000"/>
            </a:lnSpc>
            <a:spcBef>
              <a:spcPct val="0"/>
            </a:spcBef>
            <a:spcAft>
              <a:spcPct val="35000"/>
            </a:spcAft>
          </a:pPr>
          <a:endParaRPr lang="ru-RU" sz="1100" b="1" kern="1200" dirty="0">
            <a:latin typeface="Arial" pitchFamily="34" charset="0"/>
            <a:cs typeface="Arial" pitchFamily="34" charset="0"/>
          </a:endParaRPr>
        </a:p>
      </dsp:txBody>
      <dsp:txXfrm>
        <a:off x="3488093" y="939"/>
        <a:ext cx="4401399" cy="1208826"/>
      </dsp:txXfrm>
    </dsp:sp>
    <dsp:sp modelId="{DA023F47-7996-4D17-BC10-8608AA8F4C04}">
      <dsp:nvSpPr>
        <dsp:cNvPr id="0" name=""/>
        <dsp:cNvSpPr/>
      </dsp:nvSpPr>
      <dsp:spPr>
        <a:xfrm>
          <a:off x="395228" y="1379221"/>
          <a:ext cx="3455141" cy="1114696"/>
        </a:xfrm>
        <a:prstGeom prst="chevron">
          <a:avLst/>
        </a:prstGeom>
        <a:gradFill rotWithShape="0">
          <a:gsLst>
            <a:gs pos="0">
              <a:schemeClr val="accent2">
                <a:hueOff val="-6317677"/>
                <a:satOff val="10648"/>
                <a:lumOff val="-13040"/>
                <a:alphaOff val="0"/>
                <a:tint val="35000"/>
                <a:satMod val="260000"/>
              </a:schemeClr>
            </a:gs>
            <a:gs pos="30000">
              <a:schemeClr val="accent2">
                <a:hueOff val="-6317677"/>
                <a:satOff val="10648"/>
                <a:lumOff val="-13040"/>
                <a:alphaOff val="0"/>
                <a:tint val="38000"/>
                <a:satMod val="260000"/>
              </a:schemeClr>
            </a:gs>
            <a:gs pos="75000">
              <a:schemeClr val="accent2">
                <a:hueOff val="-6317677"/>
                <a:satOff val="10648"/>
                <a:lumOff val="-13040"/>
                <a:alphaOff val="0"/>
                <a:tint val="55000"/>
                <a:satMod val="255000"/>
              </a:schemeClr>
            </a:gs>
            <a:gs pos="100000">
              <a:schemeClr val="accent2">
                <a:hueOff val="-6317677"/>
                <a:satOff val="10648"/>
                <a:lumOff val="-1304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lvl="0" algn="l" defTabSz="533400">
            <a:lnSpc>
              <a:spcPct val="90000"/>
            </a:lnSpc>
            <a:spcBef>
              <a:spcPct val="0"/>
            </a:spcBef>
            <a:spcAft>
              <a:spcPct val="35000"/>
            </a:spcAft>
          </a:pPr>
          <a:r>
            <a:rPr lang="ru-RU" sz="1200" b="1" kern="1200" smtClean="0">
              <a:latin typeface="Arial" pitchFamily="34" charset="0"/>
              <a:cs typeface="Arial" pitchFamily="34" charset="0"/>
            </a:rPr>
            <a:t>В. Вывозится оборудование</a:t>
          </a:r>
        </a:p>
        <a:p>
          <a:pPr lvl="0" algn="l" defTabSz="533400">
            <a:lnSpc>
              <a:spcPct val="90000"/>
            </a:lnSpc>
            <a:spcBef>
              <a:spcPct val="0"/>
            </a:spcBef>
            <a:spcAft>
              <a:spcPct val="35000"/>
            </a:spcAft>
          </a:pPr>
          <a:r>
            <a:rPr lang="ru-RU" sz="1200" b="1" kern="1200" smtClean="0">
              <a:latin typeface="Arial" pitchFamily="34" charset="0"/>
              <a:cs typeface="Arial" pitchFamily="34" charset="0"/>
            </a:rPr>
            <a:t>в Афганистан</a:t>
          </a:r>
          <a:endParaRPr lang="ru-RU" sz="1200" b="1" kern="1200" dirty="0">
            <a:latin typeface="Arial" pitchFamily="34" charset="0"/>
            <a:cs typeface="Arial" pitchFamily="34" charset="0"/>
          </a:endParaRPr>
        </a:p>
      </dsp:txBody>
      <dsp:txXfrm>
        <a:off x="395228" y="1379221"/>
        <a:ext cx="3455141" cy="1114696"/>
      </dsp:txXfrm>
    </dsp:sp>
    <dsp:sp modelId="{1D7A5AC7-653D-4122-B192-E5083728E0F7}">
      <dsp:nvSpPr>
        <dsp:cNvPr id="0" name=""/>
        <dsp:cNvSpPr/>
      </dsp:nvSpPr>
      <dsp:spPr>
        <a:xfrm>
          <a:off x="3488093" y="1365824"/>
          <a:ext cx="4417821" cy="1141491"/>
        </a:xfrm>
        <a:prstGeom prst="chevron">
          <a:avLst/>
        </a:prstGeom>
        <a:solidFill>
          <a:schemeClr val="accent2">
            <a:tint val="40000"/>
            <a:alpha val="90000"/>
            <a:hueOff val="-6621809"/>
            <a:satOff val="-8373"/>
            <a:lumOff val="-2164"/>
            <a:alphaOff val="0"/>
          </a:schemeClr>
        </a:solidFill>
        <a:ln w="12700" cap="flat" cmpd="sng" algn="ctr">
          <a:solidFill>
            <a:schemeClr val="accent2">
              <a:tint val="40000"/>
              <a:alpha val="90000"/>
              <a:hueOff val="-6621809"/>
              <a:satOff val="-8373"/>
              <a:lumOff val="-21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u-RU" sz="1100" b="1" kern="1200" smtClean="0">
              <a:latin typeface="Arial" pitchFamily="34" charset="0"/>
              <a:cs typeface="Arial" pitchFamily="34" charset="0"/>
            </a:rPr>
            <a:t>Вывозные таможенные пошлины уплачены.</a:t>
          </a:r>
        </a:p>
        <a:p>
          <a:pPr lvl="0" algn="ctr" defTabSz="488950">
            <a:lnSpc>
              <a:spcPct val="90000"/>
            </a:lnSpc>
            <a:spcBef>
              <a:spcPct val="0"/>
            </a:spcBef>
            <a:spcAft>
              <a:spcPct val="35000"/>
            </a:spcAft>
          </a:pPr>
          <a:r>
            <a:rPr lang="ru-RU" sz="1100" b="1" kern="1200" smtClean="0">
              <a:latin typeface="Arial" pitchFamily="34" charset="0"/>
              <a:cs typeface="Arial" pitchFamily="34" charset="0"/>
            </a:rPr>
            <a:t>Не предоставлены документы, подтверждающие соблюдение запретов и ограничений</a:t>
          </a:r>
          <a:endParaRPr lang="ru-RU" sz="1100" b="1" kern="1200" dirty="0">
            <a:latin typeface="Arial" pitchFamily="34" charset="0"/>
            <a:cs typeface="Arial" pitchFamily="34" charset="0"/>
          </a:endParaRPr>
        </a:p>
      </dsp:txBody>
      <dsp:txXfrm>
        <a:off x="3488093" y="1365824"/>
        <a:ext cx="4417821" cy="1141491"/>
      </dsp:txXfrm>
    </dsp:sp>
    <dsp:sp modelId="{C8822120-0F18-412E-AC38-5B549CB539C9}">
      <dsp:nvSpPr>
        <dsp:cNvPr id="0" name=""/>
        <dsp:cNvSpPr/>
      </dsp:nvSpPr>
      <dsp:spPr>
        <a:xfrm>
          <a:off x="395228" y="2702694"/>
          <a:ext cx="3455141" cy="1114696"/>
        </a:xfrm>
        <a:prstGeom prst="chevron">
          <a:avLst/>
        </a:prstGeom>
        <a:gradFill rotWithShape="0">
          <a:gsLst>
            <a:gs pos="0">
              <a:schemeClr val="accent2">
                <a:hueOff val="-12635355"/>
                <a:satOff val="21297"/>
                <a:lumOff val="-26079"/>
                <a:alphaOff val="0"/>
                <a:tint val="35000"/>
                <a:satMod val="260000"/>
              </a:schemeClr>
            </a:gs>
            <a:gs pos="30000">
              <a:schemeClr val="accent2">
                <a:hueOff val="-12635355"/>
                <a:satOff val="21297"/>
                <a:lumOff val="-26079"/>
                <a:alphaOff val="0"/>
                <a:tint val="38000"/>
                <a:satMod val="260000"/>
              </a:schemeClr>
            </a:gs>
            <a:gs pos="75000">
              <a:schemeClr val="accent2">
                <a:hueOff val="-12635355"/>
                <a:satOff val="21297"/>
                <a:lumOff val="-26079"/>
                <a:alphaOff val="0"/>
                <a:tint val="55000"/>
                <a:satMod val="255000"/>
              </a:schemeClr>
            </a:gs>
            <a:gs pos="100000">
              <a:schemeClr val="accent2">
                <a:hueOff val="-12635355"/>
                <a:satOff val="21297"/>
                <a:lumOff val="-26079"/>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7620" rIns="0" bIns="7620" numCol="1" spcCol="1270" anchor="ctr" anchorCtr="0">
          <a:noAutofit/>
        </a:bodyPr>
        <a:lstStyle/>
        <a:p>
          <a:pPr lvl="0" algn="l" defTabSz="533400">
            <a:lnSpc>
              <a:spcPct val="90000"/>
            </a:lnSpc>
            <a:spcBef>
              <a:spcPct val="0"/>
            </a:spcBef>
            <a:spcAft>
              <a:spcPct val="35000"/>
            </a:spcAft>
          </a:pPr>
          <a:r>
            <a:rPr lang="ru-RU" sz="1200" b="1" kern="1200" dirty="0" smtClean="0">
              <a:latin typeface="Arial" pitchFamily="34" charset="0"/>
              <a:cs typeface="Arial" pitchFamily="34" charset="0"/>
            </a:rPr>
            <a:t>С. Вывозится пшеница отборная в рамках гуманитарной помощи</a:t>
          </a:r>
          <a:endParaRPr lang="ru-RU" sz="1200" b="1" kern="1200" dirty="0">
            <a:latin typeface="Arial" pitchFamily="34" charset="0"/>
            <a:cs typeface="Arial" pitchFamily="34" charset="0"/>
          </a:endParaRPr>
        </a:p>
      </dsp:txBody>
      <dsp:txXfrm>
        <a:off x="395228" y="2702694"/>
        <a:ext cx="3455141" cy="1114696"/>
      </dsp:txXfrm>
    </dsp:sp>
    <dsp:sp modelId="{E1180876-0106-4A75-8989-562C63BDCAEB}">
      <dsp:nvSpPr>
        <dsp:cNvPr id="0" name=""/>
        <dsp:cNvSpPr/>
      </dsp:nvSpPr>
      <dsp:spPr>
        <a:xfrm>
          <a:off x="3488093" y="2663372"/>
          <a:ext cx="4584403" cy="1193339"/>
        </a:xfrm>
        <a:prstGeom prst="chevron">
          <a:avLst/>
        </a:prstGeom>
        <a:solidFill>
          <a:schemeClr val="accent2">
            <a:tint val="40000"/>
            <a:alpha val="90000"/>
            <a:hueOff val="-13243618"/>
            <a:satOff val="-16747"/>
            <a:lumOff val="-4329"/>
            <a:alphaOff val="0"/>
          </a:schemeClr>
        </a:solidFill>
        <a:ln w="12700" cap="flat" cmpd="sng" algn="ctr">
          <a:solidFill>
            <a:schemeClr val="accent2">
              <a:tint val="40000"/>
              <a:alpha val="90000"/>
              <a:hueOff val="-13243618"/>
              <a:satOff val="-16747"/>
              <a:lumOff val="-43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ru-RU" sz="1100" b="1" kern="1200" smtClean="0">
              <a:latin typeface="Arial" pitchFamily="34" charset="0"/>
              <a:cs typeface="Arial" pitchFamily="34" charset="0"/>
            </a:rPr>
            <a:t>Предоставляется льгота по уплате вывозных таможенных пошлин и сборов за таможенные операции.</a:t>
          </a:r>
        </a:p>
        <a:p>
          <a:pPr lvl="0" algn="ctr" defTabSz="488950">
            <a:lnSpc>
              <a:spcPct val="90000"/>
            </a:lnSpc>
            <a:spcBef>
              <a:spcPct val="0"/>
            </a:spcBef>
            <a:spcAft>
              <a:spcPct val="35000"/>
            </a:spcAft>
          </a:pPr>
          <a:r>
            <a:rPr lang="ru-RU" sz="1100" b="1" kern="1200" smtClean="0">
              <a:latin typeface="Arial" pitchFamily="34" charset="0"/>
              <a:cs typeface="Arial" pitchFamily="34" charset="0"/>
            </a:rPr>
            <a:t>Предоставляется подтверждении о целевом назначении товара</a:t>
          </a:r>
          <a:endParaRPr lang="ru-RU" sz="1100" b="1" kern="1200" dirty="0">
            <a:latin typeface="Arial" pitchFamily="34" charset="0"/>
            <a:cs typeface="Arial" pitchFamily="34" charset="0"/>
          </a:endParaRPr>
        </a:p>
      </dsp:txBody>
      <dsp:txXfrm>
        <a:off x="3488093" y="2663372"/>
        <a:ext cx="4584403" cy="11933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7.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7E694A-C215-416A-951D-34C216B03C5E}" type="datetimeFigureOut">
              <a:rPr lang="ru-RU"/>
              <a:pPr>
                <a:defRPr/>
              </a:pPr>
              <a:t>27.03.2013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03492FB-5D20-4618-AF05-B6BFE4DA3AD4}" type="slidenum">
              <a:rPr lang="ru-RU"/>
              <a:pPr>
                <a:defRPr/>
              </a:pPr>
              <a:t>‹#›</a:t>
            </a:fld>
            <a:endParaRPr lang="ru-RU"/>
          </a:p>
        </p:txBody>
      </p:sp>
    </p:spTree>
    <p:extLst>
      <p:ext uri="{BB962C8B-B14F-4D97-AF65-F5344CB8AC3E}">
        <p14:creationId xmlns:p14="http://schemas.microsoft.com/office/powerpoint/2010/main" xmlns="" val="3236115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tamognia.ru/mode/econom/freezone.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tamognia.ru/laws/law_97.html" TargetMode="External"/><Relationship Id="rId4" Type="http://schemas.openxmlformats.org/officeDocument/2006/relationships/hyperlink" Target="http://www.tamognia.ru/laws/law_96.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z="1600" smtClean="0">
                <a:latin typeface="Arial" charset="0"/>
                <a:cs typeface="Arial" charset="0"/>
              </a:rPr>
              <a:t>В целях таможенного регулирования в отношении товаров статье 202 главы 29 ТК ТС устанавливаются виды таможенных процедур</a:t>
            </a:r>
          </a:p>
        </p:txBody>
      </p:sp>
      <p:sp>
        <p:nvSpPr>
          <p:cNvPr id="378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37236-2692-4B22-8BA6-7E9779BA414F}"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4CCFBE92-220C-46E6-BBDB-76D6ED6A45AC}" type="slidenum">
              <a:rPr lang="ru-RU" smtClean="0"/>
              <a:pPr>
                <a:defRPr/>
              </a:pPr>
              <a:t>14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40000" lnSpcReduction="20000"/>
          </a:bodyPr>
          <a:lstStyle/>
          <a:p>
            <a:pPr>
              <a:defRPr/>
            </a:pPr>
            <a:endParaRPr lang="ru-RU" dirty="0"/>
          </a:p>
        </p:txBody>
      </p:sp>
      <p:sp>
        <p:nvSpPr>
          <p:cNvPr id="4" name="Номер слайда 3"/>
          <p:cNvSpPr>
            <a:spLocks noGrp="1"/>
          </p:cNvSpPr>
          <p:nvPr>
            <p:ph type="sldNum" sz="quarter" idx="5"/>
          </p:nvPr>
        </p:nvSpPr>
        <p:spPr/>
        <p:txBody>
          <a:bodyPr/>
          <a:lstStyle/>
          <a:p>
            <a:pPr>
              <a:defRPr/>
            </a:pPr>
            <a:fld id="{FD7AAB42-EB61-4B8F-9F8B-8412EB088B09}" type="slidenum">
              <a:rPr lang="ru-RU" smtClean="0"/>
              <a:pPr>
                <a:defRPr/>
              </a:pPr>
              <a:t>16</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92500" lnSpcReduction="10000"/>
          </a:bodyPr>
          <a:lstStyle/>
          <a:p>
            <a:pPr>
              <a:defRPr/>
            </a:pPr>
            <a:endParaRPr lang="ru-RU" dirty="0"/>
          </a:p>
        </p:txBody>
      </p:sp>
      <p:sp>
        <p:nvSpPr>
          <p:cNvPr id="4" name="Номер слайда 3"/>
          <p:cNvSpPr>
            <a:spLocks noGrp="1"/>
          </p:cNvSpPr>
          <p:nvPr>
            <p:ph type="sldNum" sz="quarter" idx="5"/>
          </p:nvPr>
        </p:nvSpPr>
        <p:spPr/>
        <p:txBody>
          <a:bodyPr/>
          <a:lstStyle/>
          <a:p>
            <a:pPr>
              <a:defRPr/>
            </a:pPr>
            <a:fld id="{CEC3F2E6-4864-4CEA-A815-E888E5E49CCA}" type="slidenum">
              <a:rPr lang="ru-RU" smtClean="0"/>
              <a:pPr>
                <a:defRPr/>
              </a:pPr>
              <a:t>17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E788AF2-2826-4909-8F76-2261EA64AEC3}" type="slidenum">
              <a:rPr lang="ru-RU" smtClean="0"/>
              <a:pPr>
                <a:defRPr/>
              </a:pPr>
              <a:t>18</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55000" lnSpcReduction="20000"/>
          </a:bodyPr>
          <a:lstStyle/>
          <a:p>
            <a:pPr>
              <a:defRPr/>
            </a:pPr>
            <a:endParaRPr lang="ru-RU" dirty="0"/>
          </a:p>
        </p:txBody>
      </p:sp>
      <p:sp>
        <p:nvSpPr>
          <p:cNvPr id="4" name="Номер слайда 3"/>
          <p:cNvSpPr>
            <a:spLocks noGrp="1"/>
          </p:cNvSpPr>
          <p:nvPr>
            <p:ph type="sldNum" sz="quarter" idx="5"/>
          </p:nvPr>
        </p:nvSpPr>
        <p:spPr/>
        <p:txBody>
          <a:bodyPr/>
          <a:lstStyle/>
          <a:p>
            <a:pPr>
              <a:defRPr/>
            </a:pPr>
            <a:fld id="{A89E589C-6FE0-4FF4-B586-B30175ED85B3}" type="slidenum">
              <a:rPr lang="ru-RU" smtClean="0"/>
              <a:pPr>
                <a:defRPr/>
              </a:pPr>
              <a:t>19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70000" lnSpcReduction="20000"/>
          </a:bodyPr>
          <a:lstStyle/>
          <a:p>
            <a:pPr>
              <a:defRPr/>
            </a:pPr>
            <a:endParaRPr lang="ru-RU" dirty="0"/>
          </a:p>
        </p:txBody>
      </p:sp>
      <p:sp>
        <p:nvSpPr>
          <p:cNvPr id="4" name="Номер слайда 3"/>
          <p:cNvSpPr>
            <a:spLocks noGrp="1"/>
          </p:cNvSpPr>
          <p:nvPr>
            <p:ph type="sldNum" sz="quarter" idx="5"/>
          </p:nvPr>
        </p:nvSpPr>
        <p:spPr/>
        <p:txBody>
          <a:bodyPr/>
          <a:lstStyle/>
          <a:p>
            <a:pPr>
              <a:defRPr/>
            </a:pPr>
            <a:fld id="{F42C93AC-96AB-44F9-A6BD-578448BB7BB4}" type="slidenum">
              <a:rPr lang="ru-RU" smtClean="0"/>
              <a:pPr>
                <a:defRPr/>
              </a:pPr>
              <a:t>20</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93CCAF6-7336-428B-9B77-CED0B66FB22E}" type="slidenum">
              <a:rPr lang="ru-RU" smtClean="0"/>
              <a:pPr>
                <a:defRPr/>
              </a:pPr>
              <a:t>21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600" b="1" smtClean="0">
                <a:solidFill>
                  <a:srgbClr val="002060"/>
                </a:solidFill>
                <a:latin typeface="Arial" charset="0"/>
                <a:cs typeface="Arial" charset="0"/>
              </a:rPr>
              <a:t>Срок хранения товаров на таможенном складе </a:t>
            </a:r>
            <a:r>
              <a:rPr lang="ru-RU" sz="1400" smtClean="0">
                <a:solidFill>
                  <a:srgbClr val="002060"/>
                </a:solidFill>
                <a:latin typeface="Arial" charset="0"/>
                <a:cs typeface="Arial" charset="0"/>
              </a:rPr>
              <a:t>не может превышать</a:t>
            </a:r>
            <a:r>
              <a:rPr lang="ru-RU" sz="1400" smtClean="0">
                <a:latin typeface="Arial" charset="0"/>
                <a:cs typeface="Arial" charset="0"/>
              </a:rPr>
              <a:t> </a:t>
            </a:r>
            <a:r>
              <a:rPr lang="ru-RU" sz="1400" b="1" smtClean="0">
                <a:solidFill>
                  <a:srgbClr val="C00000"/>
                </a:solidFill>
                <a:latin typeface="Arial" charset="0"/>
                <a:cs typeface="Arial" charset="0"/>
              </a:rPr>
              <a:t>три года </a:t>
            </a:r>
            <a:r>
              <a:rPr lang="ru-RU" sz="1400" smtClean="0">
                <a:solidFill>
                  <a:srgbClr val="002060"/>
                </a:solidFill>
                <a:latin typeface="Arial" charset="0"/>
                <a:cs typeface="Arial" charset="0"/>
              </a:rPr>
              <a:t>со дня помещения товаров под таможенную процедуру таможенного склада (ст. 231)</a:t>
            </a:r>
          </a:p>
          <a:p>
            <a:r>
              <a:rPr lang="ru-RU" sz="1400" smtClean="0">
                <a:solidFill>
                  <a:srgbClr val="002060"/>
                </a:solidFill>
                <a:latin typeface="Arial" charset="0"/>
                <a:cs typeface="Arial" charset="0"/>
              </a:rPr>
              <a:t>Товары, имеющие ограниченный срок годности и (или) реализации, должны быть помещены под иную таможенную процедуру не позднее чем за 180 (сто восемьдесят) календарных дней до истечения указанного срока;</a:t>
            </a:r>
          </a:p>
          <a:p>
            <a:r>
              <a:rPr lang="ru-RU" sz="1400" smtClean="0">
                <a:solidFill>
                  <a:srgbClr val="002060"/>
                </a:solidFill>
                <a:latin typeface="Arial" charset="0"/>
                <a:cs typeface="Arial" charset="0"/>
              </a:rPr>
              <a:t>Товары, срок хранения которых на таможенном складе истек, задерживаются таможенными органами </a:t>
            </a:r>
          </a:p>
        </p:txBody>
      </p:sp>
      <p:sp>
        <p:nvSpPr>
          <p:cNvPr id="4" name="Номер слайда 3"/>
          <p:cNvSpPr>
            <a:spLocks noGrp="1"/>
          </p:cNvSpPr>
          <p:nvPr>
            <p:ph type="sldNum" sz="quarter" idx="5"/>
          </p:nvPr>
        </p:nvSpPr>
        <p:spPr/>
        <p:txBody>
          <a:bodyPr/>
          <a:lstStyle/>
          <a:p>
            <a:pPr>
              <a:defRPr/>
            </a:pPr>
            <a:fld id="{62ED2151-6544-49C1-925D-C4E6EC85E0BE}" type="slidenum">
              <a:rPr lang="ru-RU" smtClean="0"/>
              <a:pPr>
                <a:defRPr/>
              </a:pPr>
              <a:t>23</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p:spPr>
      </p:sp>
      <p:sp>
        <p:nvSpPr>
          <p:cNvPr id="60419" name="Заметки 2"/>
          <p:cNvSpPr>
            <a:spLocks noGrp="1"/>
          </p:cNvSpPr>
          <p:nvPr>
            <p:ph type="body" idx="1"/>
          </p:nvPr>
        </p:nvSpPr>
        <p:spPr bwMode="auto">
          <a:noFill/>
        </p:spPr>
        <p:txBody>
          <a:bodyPr wrap="square" numCol="1" anchor="t" anchorCtr="0" compatLnSpc="1">
            <a:prstTxWarp prst="textNoShape">
              <a:avLst/>
            </a:prstTxWarp>
          </a:bodyPr>
          <a:lstStyle/>
          <a:p>
            <a:r>
              <a:rPr lang="ru-RU" sz="1800" b="1" smtClean="0">
                <a:solidFill>
                  <a:srgbClr val="002060"/>
                </a:solidFill>
                <a:latin typeface="Arial" charset="0"/>
                <a:cs typeface="Arial" charset="0"/>
              </a:rPr>
              <a:t>Типы таможенных складов</a:t>
            </a:r>
          </a:p>
          <a:p>
            <a:r>
              <a:rPr lang="ru-RU" sz="1600" smtClean="0">
                <a:solidFill>
                  <a:srgbClr val="002060"/>
                </a:solidFill>
                <a:latin typeface="Arial" charset="0"/>
                <a:cs typeface="Arial" charset="0"/>
              </a:rPr>
              <a:t>Таможенные склады являются складами </a:t>
            </a:r>
            <a:r>
              <a:rPr lang="ru-RU" sz="1600" smtClean="0">
                <a:solidFill>
                  <a:srgbClr val="006600"/>
                </a:solidFill>
                <a:latin typeface="Arial" charset="0"/>
                <a:cs typeface="Arial" charset="0"/>
              </a:rPr>
              <a:t>открытого типа, </a:t>
            </a:r>
            <a:r>
              <a:rPr lang="ru-RU" sz="1600" smtClean="0">
                <a:solidFill>
                  <a:srgbClr val="002060"/>
                </a:solidFill>
                <a:latin typeface="Arial" charset="0"/>
                <a:cs typeface="Arial" charset="0"/>
              </a:rPr>
              <a:t>если они доступны для хранения любых товаров и использования любыми лицами, обладающими полномочиями в отношении товаров; </a:t>
            </a:r>
          </a:p>
          <a:p>
            <a:r>
              <a:rPr lang="ru-RU" sz="1600" smtClean="0">
                <a:solidFill>
                  <a:srgbClr val="002060"/>
                </a:solidFill>
                <a:latin typeface="Arial" charset="0"/>
                <a:cs typeface="Arial" charset="0"/>
              </a:rPr>
              <a:t>Таможенные склады являются складами </a:t>
            </a:r>
            <a:r>
              <a:rPr lang="ru-RU" sz="1600" smtClean="0">
                <a:solidFill>
                  <a:srgbClr val="C00000"/>
                </a:solidFill>
                <a:latin typeface="Arial" charset="0"/>
                <a:cs typeface="Arial" charset="0"/>
              </a:rPr>
              <a:t>закрытого типа</a:t>
            </a:r>
            <a:r>
              <a:rPr lang="ru-RU" sz="1600" smtClean="0">
                <a:solidFill>
                  <a:srgbClr val="002060"/>
                </a:solidFill>
                <a:latin typeface="Arial" charset="0"/>
                <a:cs typeface="Arial" charset="0"/>
              </a:rPr>
              <a:t>, если они предназначены для хранения товаров владельца таможенного склада</a:t>
            </a:r>
          </a:p>
          <a:p>
            <a:endParaRPr lang="ru-RU" smtClean="0"/>
          </a:p>
        </p:txBody>
      </p:sp>
      <p:sp>
        <p:nvSpPr>
          <p:cNvPr id="4" name="Номер слайда 3"/>
          <p:cNvSpPr>
            <a:spLocks noGrp="1"/>
          </p:cNvSpPr>
          <p:nvPr>
            <p:ph type="sldNum" sz="quarter" idx="5"/>
          </p:nvPr>
        </p:nvSpPr>
        <p:spPr/>
        <p:txBody>
          <a:bodyPr/>
          <a:lstStyle/>
          <a:p>
            <a:pPr>
              <a:defRPr/>
            </a:pPr>
            <a:fld id="{483B64E5-CD1B-413B-805C-4D0814D2C26D}" type="slidenum">
              <a:rPr lang="ru-RU" smtClean="0"/>
              <a:pPr>
                <a:defRPr/>
              </a:pPr>
              <a:t>24</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r>
              <a:rPr lang="ru-RU" b="1" smtClean="0"/>
              <a:t>Свободный склад</a:t>
            </a:r>
            <a:r>
              <a:rPr lang="ru-RU" smtClean="0"/>
              <a:t> - таможенный режим, при котором иностранные товары ввозятся на территорию РФ (в место нахождения свободного склада) с целью производства средств автомобильного транспорта и автомобильных компонентов, выпускаемых в дальнейшем для свободного обращения на таможенной территории РФ. </a:t>
            </a:r>
            <a:br>
              <a:rPr lang="ru-RU" smtClean="0"/>
            </a:br>
            <a:r>
              <a:rPr lang="ru-RU" smtClean="0"/>
              <a:t/>
            </a:r>
            <a:br>
              <a:rPr lang="ru-RU" smtClean="0"/>
            </a:br>
            <a:r>
              <a:rPr lang="ru-RU" smtClean="0"/>
              <a:t>Иностранные товары (при их ввозе на территорию РФ), равно как и произведенные средства автомобильного транспорта и автомобильные компоненты (выпускаемые со свободного склада для свободного обращения на таможенной территории РФ) освобождаются (при соблюдении стоимостных и количественных ограничений) от уплаты ввозных таможенных платежей. </a:t>
            </a:r>
            <a:br>
              <a:rPr lang="ru-RU" smtClean="0"/>
            </a:br>
            <a:r>
              <a:rPr lang="ru-RU" smtClean="0"/>
              <a:t/>
            </a:r>
            <a:br>
              <a:rPr lang="ru-RU" smtClean="0"/>
            </a:br>
            <a:r>
              <a:rPr lang="ru-RU" smtClean="0"/>
              <a:t>При реализации на территории РФ произведенных средств автомобильного транспорта и автомобильных компонентов подлежат уплате налоги в порядке, установленном законодательством РФ о налогах и сборах. </a:t>
            </a:r>
            <a:br>
              <a:rPr lang="ru-RU" smtClean="0"/>
            </a:br>
            <a:r>
              <a:rPr lang="ru-RU" smtClean="0"/>
              <a:t/>
            </a:r>
            <a:br>
              <a:rPr lang="ru-RU" smtClean="0"/>
            </a:br>
            <a:r>
              <a:rPr lang="ru-RU" smtClean="0"/>
              <a:t>В настоящее время в РФ свободный склад действует только применительно к автомобильному производству (специализированный свободный склад производственного типа). </a:t>
            </a:r>
            <a:br>
              <a:rPr lang="ru-RU" smtClean="0"/>
            </a:br>
            <a:r>
              <a:rPr lang="ru-RU" smtClean="0"/>
              <a:t/>
            </a:r>
            <a:br>
              <a:rPr lang="ru-RU" smtClean="0"/>
            </a:br>
            <a:r>
              <a:rPr lang="ru-RU" smtClean="0"/>
              <a:t>Для создания свободного склада необходимо получить лицензию. Лицензия выдается ФТС России российской коммерческой организации на основании решения Правительства РФ. В свою очередь предложение о создании свободного склада вносится в Правительство РФ Министерством экономического развития и торговли РФ на основании заключенного </a:t>
            </a:r>
            <a:r>
              <a:rPr lang="ru-RU" u="sng" smtClean="0">
                <a:hlinkClick r:id="rId3"/>
              </a:rPr>
              <a:t>крупномасштабного инвестиционного проекта</a:t>
            </a:r>
            <a:r>
              <a:rPr lang="ru-RU" smtClean="0"/>
              <a:t>. Предельный срок действия режима свободного склада по каждому инвестиционному проекту составляет 7 лет. Минимальный срок действия режима (с учетом критериев оценки инвестиционного проекта) не должен быть менее 5 лет. </a:t>
            </a:r>
            <a:br>
              <a:rPr lang="ru-RU" smtClean="0"/>
            </a:br>
            <a:r>
              <a:rPr lang="ru-RU" smtClean="0"/>
              <a:t/>
            </a:r>
            <a:br>
              <a:rPr lang="ru-RU" smtClean="0"/>
            </a:br>
            <a:r>
              <a:rPr lang="ru-RU" smtClean="0"/>
              <a:t>В соответствии с инвестиционным проектом и бизнес-планом российской коммерческой организацией подготавливается инвестиционное соглашение. </a:t>
            </a:r>
            <a:br>
              <a:rPr lang="ru-RU" smtClean="0"/>
            </a:br>
            <a:r>
              <a:rPr lang="ru-RU" smtClean="0"/>
              <a:t/>
            </a:r>
            <a:br>
              <a:rPr lang="ru-RU" smtClean="0"/>
            </a:br>
            <a:r>
              <a:rPr lang="ru-RU" smtClean="0"/>
              <a:t>Бизнес-план должен содержать состав затрат на производство средств автомобильного транспорта и автомобильных компонентов (произведенных на территории свободного склада) по элементам с выделением стоимости сырья, материалов и комплектующих изделий, не происходящих с территории РФ. </a:t>
            </a:r>
            <a:br>
              <a:rPr lang="ru-RU" smtClean="0"/>
            </a:br>
            <a:r>
              <a:rPr lang="ru-RU" smtClean="0"/>
              <a:t/>
            </a:r>
            <a:br>
              <a:rPr lang="ru-RU" smtClean="0"/>
            </a:br>
            <a:r>
              <a:rPr lang="ru-RU" smtClean="0"/>
              <a:t>Возимые на территорию свободного склада иностранные товары освобождаются от уплаты ввозных таможенных платежей. Не требуется также и принятия мер по обеспечению уплаты таможенных платежей. </a:t>
            </a:r>
            <a:br>
              <a:rPr lang="ru-RU" smtClean="0"/>
            </a:br>
            <a:r>
              <a:rPr lang="ru-RU" smtClean="0"/>
              <a:t/>
            </a:r>
            <a:br>
              <a:rPr lang="ru-RU" smtClean="0"/>
            </a:br>
            <a:r>
              <a:rPr lang="ru-RU" smtClean="0"/>
              <a:t>К таким товарам относятся отдельные комплектующие элементы, используемые для изготовления средств автомобильного транспорта. Минимальный (обязательный) перечень комплектующих элементов определен Правительством РФ. К таким товарам, в частности относятся: </a:t>
            </a:r>
            <a:br>
              <a:rPr lang="ru-RU" smtClean="0"/>
            </a:br>
            <a:r>
              <a:rPr lang="ru-RU" smtClean="0"/>
              <a:t>- Кузов в сборе; </a:t>
            </a:r>
            <a:br>
              <a:rPr lang="ru-RU" smtClean="0"/>
            </a:br>
            <a:r>
              <a:rPr lang="ru-RU" smtClean="0"/>
              <a:t>- Двигатель с трансмиссией; </a:t>
            </a:r>
            <a:br>
              <a:rPr lang="ru-RU" smtClean="0"/>
            </a:br>
            <a:r>
              <a:rPr lang="ru-RU" smtClean="0"/>
              <a:t>- Радиатор; </a:t>
            </a:r>
            <a:br>
              <a:rPr lang="ru-RU" smtClean="0"/>
            </a:br>
            <a:r>
              <a:rPr lang="ru-RU" smtClean="0"/>
              <a:t>- Колеса ходовые в сборе; </a:t>
            </a:r>
            <a:br>
              <a:rPr lang="ru-RU" smtClean="0"/>
            </a:br>
            <a:r>
              <a:rPr lang="ru-RU" smtClean="0"/>
              <a:t>- Передние полуоси (передняя подвеска); </a:t>
            </a:r>
            <a:br>
              <a:rPr lang="ru-RU" smtClean="0"/>
            </a:br>
            <a:r>
              <a:rPr lang="ru-RU" smtClean="0"/>
              <a:t>- Задняя подвеска; </a:t>
            </a:r>
            <a:br>
              <a:rPr lang="ru-RU" smtClean="0"/>
            </a:br>
            <a:r>
              <a:rPr lang="ru-RU" smtClean="0"/>
              <a:t>- Аккумулятор; </a:t>
            </a:r>
            <a:br>
              <a:rPr lang="ru-RU" smtClean="0"/>
            </a:br>
            <a:r>
              <a:rPr lang="ru-RU" smtClean="0"/>
              <a:t>- Амортизаторы передней и задней подвесок; </a:t>
            </a:r>
            <a:br>
              <a:rPr lang="ru-RU" smtClean="0"/>
            </a:br>
            <a:r>
              <a:rPr lang="ru-RU" smtClean="0"/>
              <a:t>- Выхлопная система; </a:t>
            </a:r>
            <a:br>
              <a:rPr lang="ru-RU" smtClean="0"/>
            </a:br>
            <a:r>
              <a:rPr lang="ru-RU" smtClean="0"/>
              <a:t>- Комплект крепежных деталей. </a:t>
            </a:r>
            <a:br>
              <a:rPr lang="ru-RU" smtClean="0"/>
            </a:br>
            <a:r>
              <a:rPr lang="ru-RU" smtClean="0"/>
              <a:t/>
            </a:r>
            <a:br>
              <a:rPr lang="ru-RU" smtClean="0"/>
            </a:br>
            <a:r>
              <a:rPr lang="ru-RU" smtClean="0"/>
              <a:t>Средства автомобильного транспорта и автомобильные компоненты, произведенные на свободных складах, считаются происходящими из РФ, если соблюдается стоимостной минимум доли российских затрат в себестоимости готовой (конечной) продукции. </a:t>
            </a:r>
            <a:br>
              <a:rPr lang="ru-RU" smtClean="0"/>
            </a:br>
            <a:r>
              <a:rPr lang="ru-RU" smtClean="0"/>
              <a:t/>
            </a:r>
            <a:br>
              <a:rPr lang="ru-RU" smtClean="0"/>
            </a:br>
            <a:r>
              <a:rPr lang="ru-RU" smtClean="0"/>
              <a:t>Доля затрат на производство средств автомобильного транспорта и автомобильных компонентов, произведенных на территории РФ определяется как процентное отношение разницы между себестоимостью товарной продукции и стоимостью учтенных при ее определении иностранных товаров (сырья, материалов, комплектующих изделий и услуг), а также товаров не российского происхождения, приобретенных у российских коммерческих организаций, к себестоимости готовой продукции. Схематично такой расчет производится по следующей формуле: </a:t>
            </a:r>
            <a:br>
              <a:rPr lang="ru-RU" smtClean="0"/>
            </a:br>
            <a:r>
              <a:rPr lang="ru-RU" smtClean="0"/>
              <a:t/>
            </a:r>
            <a:br>
              <a:rPr lang="ru-RU" smtClean="0"/>
            </a:br>
            <a:r>
              <a:rPr lang="ru-RU" b="1" smtClean="0"/>
              <a:t>Доля российских затрат (в себестоимости конечной продукции) = (себестоимость готовой продукции (автомобиль) - стоимость иностранных товаров и услуг) : себестоимость готовой продукции x 100%.</a:t>
            </a:r>
            <a:r>
              <a:rPr lang="ru-RU" smtClean="0"/>
              <a:t> </a:t>
            </a:r>
            <a:br>
              <a:rPr lang="ru-RU" smtClean="0"/>
            </a:br>
            <a:r>
              <a:rPr lang="ru-RU" smtClean="0"/>
              <a:t/>
            </a:r>
            <a:br>
              <a:rPr lang="ru-RU" smtClean="0"/>
            </a:br>
            <a:r>
              <a:rPr lang="ru-RU" smtClean="0"/>
              <a:t>Документом, подтверждающим происхождение средств автомобильного транспорта и автомобильных компонентов с территории РФ, является сертификат происхождения товара, который выдается таможенным органом РФ. </a:t>
            </a:r>
            <a:br>
              <a:rPr lang="ru-RU" smtClean="0"/>
            </a:br>
            <a:r>
              <a:rPr lang="ru-RU" smtClean="0"/>
              <a:t/>
            </a:r>
            <a:br>
              <a:rPr lang="ru-RU" smtClean="0"/>
            </a:br>
            <a:r>
              <a:rPr lang="ru-RU" smtClean="0"/>
              <a:t>Средства автомобильного транспорта и автомобильные компоненты, признаваемые происходящими из РФ не облагаются таможенными платежами при их вывозе с территории свободного склада на остальную территорию РФ, если соблюдаются количественные ограничения - квоты, устанавливаемые ежегодно Правительством РФ по вывозу готовой продукции со свободного склада. </a:t>
            </a:r>
            <a:br>
              <a:rPr lang="ru-RU" smtClean="0"/>
            </a:br>
            <a:r>
              <a:rPr lang="ru-RU" smtClean="0"/>
              <a:t/>
            </a:r>
            <a:br>
              <a:rPr lang="ru-RU" smtClean="0"/>
            </a:br>
            <a:r>
              <a:rPr lang="ru-RU" smtClean="0"/>
              <a:t>Средства автомобильного транспорта и автомобильные компоненты, признаваемые российскими товарами, однако выпускаемые с превышением установленных квот, подлежат таможенному налогообложению в части такого превышения. В этом случае подлежат уплате таможенные платежи только в отношении иностранных комплектующих (использованных для изготовления готовой продукции) по ставкам, действующим на момент их помещения в режим свободного склада. </a:t>
            </a:r>
            <a:br>
              <a:rPr lang="ru-RU" smtClean="0"/>
            </a:br>
            <a:r>
              <a:rPr lang="ru-RU" smtClean="0"/>
              <a:t>При выпуске со свободного склада готовой продукции, не отвечающей критериям происхождения, подлежат уплате таможенные платежи в отношении комплектующих иностранного происхождения (использованных для изготовления готовой продукции) по ставкам, действующим на момент выпуска со свободного склада готовой продукции. </a:t>
            </a:r>
            <a:br>
              <a:rPr lang="ru-RU" smtClean="0"/>
            </a:br>
            <a:r>
              <a:rPr lang="ru-RU" smtClean="0"/>
              <a:t/>
            </a:r>
            <a:br>
              <a:rPr lang="ru-RU" smtClean="0"/>
            </a:br>
            <a:r>
              <a:rPr lang="ru-RU" smtClean="0"/>
              <a:t>Российская коммерческая организация (держатель лицензии), реализующая инвестиционный проект ежегодно представляет в Министерство экономического развития и торговли РФ, Министерство финансов РФ и ФТС России отчет о доле затрат на производство в РФ средств автомобильного транспорта и автомобильных компонентов. Отчет должен быть заверен налоговым органом. К отчету прилагаются: </a:t>
            </a:r>
            <a:br>
              <a:rPr lang="ru-RU" smtClean="0"/>
            </a:br>
            <a:r>
              <a:rPr lang="ru-RU" smtClean="0"/>
              <a:t>- сведения о фактических инвестициях в реализацию крупномасштабного инвестиционного проекта; </a:t>
            </a:r>
            <a:br>
              <a:rPr lang="ru-RU" smtClean="0"/>
            </a:br>
            <a:r>
              <a:rPr lang="ru-RU" smtClean="0"/>
              <a:t>- сведения об объемах выпуска и степени освоения технологического процесса изготовления средств автомобильного транспорта и автомобильных компонентов; </a:t>
            </a:r>
            <a:br>
              <a:rPr lang="ru-RU" smtClean="0"/>
            </a:br>
            <a:r>
              <a:rPr lang="ru-RU" smtClean="0"/>
              <a:t>- отчет о фактическом использовании квот с указанием сумм таможенных платежей, не уплаченных в результате предоставления льгот. </a:t>
            </a:r>
            <a:br>
              <a:rPr lang="ru-RU" smtClean="0"/>
            </a:br>
            <a:r>
              <a:rPr lang="ru-RU" smtClean="0"/>
              <a:t/>
            </a:r>
            <a:br>
              <a:rPr lang="ru-RU" smtClean="0"/>
            </a:br>
            <a:r>
              <a:rPr lang="ru-RU" smtClean="0"/>
              <a:t>И далее Министерство экономического развития и торговли РФ, Министерство финансов РФ и ФТС России на основе анализа, представленных владельцем свободного склада документов вносят в Правительство РФ согласованные предложения о размерах квот на очередной период реализации инвестиционного соглашения. </a:t>
            </a:r>
            <a:br>
              <a:rPr lang="ru-RU" smtClean="0"/>
            </a:br>
            <a:r>
              <a:rPr lang="ru-RU" smtClean="0"/>
              <a:t/>
            </a:r>
            <a:br>
              <a:rPr lang="ru-RU" smtClean="0"/>
            </a:br>
            <a:r>
              <a:rPr lang="ru-RU" b="1" smtClean="0"/>
              <a:t>Регулирующие документы:</a:t>
            </a:r>
            <a:r>
              <a:rPr lang="ru-RU" smtClean="0"/>
              <a:t> </a:t>
            </a:r>
            <a:br>
              <a:rPr lang="ru-RU" smtClean="0"/>
            </a:br>
            <a:r>
              <a:rPr lang="ru-RU" smtClean="0"/>
              <a:t/>
            </a:r>
            <a:br>
              <a:rPr lang="ru-RU" smtClean="0"/>
            </a:br>
            <a:r>
              <a:rPr lang="ru-RU" u="sng" smtClean="0">
                <a:hlinkClick r:id="rId4"/>
              </a:rPr>
              <a:t>Указ Президента РФ от 5 февраля 1998 г. № 135 "О дополнительных мерах по привлечению инвестиций для развития отечественной автомобильной промышленности"</a:t>
            </a:r>
            <a:r>
              <a:rPr lang="ru-RU" smtClean="0"/>
              <a:t>; </a:t>
            </a:r>
            <a:br>
              <a:rPr lang="ru-RU" smtClean="0"/>
            </a:br>
            <a:endParaRPr lang="ru-RU" smtClean="0"/>
          </a:p>
          <a:p>
            <a:r>
              <a:rPr lang="ru-RU" u="sng" smtClean="0">
                <a:hlinkClick r:id="rId5"/>
              </a:rPr>
              <a:t>Постановление Правительства РФ от 23 апреля 1998 г. № 413 "О дополнительных мерах по привлечению инвестиций для развития отечественной автомобильной промышленности"</a:t>
            </a:r>
            <a:r>
              <a:rPr lang="ru-RU" smtClean="0"/>
              <a:t>;</a:t>
            </a:r>
          </a:p>
          <a:p>
            <a:r>
              <a:rPr lang="ru-RU" smtClean="0"/>
              <a:t/>
            </a:r>
            <a:br>
              <a:rPr lang="ru-RU" smtClean="0"/>
            </a:br>
            <a:endParaRPr lang="ru-RU" smtClean="0"/>
          </a:p>
        </p:txBody>
      </p:sp>
      <p:sp>
        <p:nvSpPr>
          <p:cNvPr id="4" name="Номер слайда 3"/>
          <p:cNvSpPr>
            <a:spLocks noGrp="1"/>
          </p:cNvSpPr>
          <p:nvPr>
            <p:ph type="sldNum" sz="quarter" idx="5"/>
          </p:nvPr>
        </p:nvSpPr>
        <p:spPr/>
        <p:txBody>
          <a:bodyPr/>
          <a:lstStyle/>
          <a:p>
            <a:pPr>
              <a:defRPr/>
            </a:pPr>
            <a:fld id="{A3CB80E6-8688-4310-8D68-1B11BC4FCE46}" type="slidenum">
              <a:rPr lang="ru-RU" smtClean="0"/>
              <a:pPr>
                <a:defRPr/>
              </a:pPr>
              <a:t>26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a:defRPr/>
            </a:pPr>
            <a:endParaRPr lang="ru-RU" dirty="0"/>
          </a:p>
        </p:txBody>
      </p:sp>
      <p:sp>
        <p:nvSpPr>
          <p:cNvPr id="4" name="Номер слайда 3"/>
          <p:cNvSpPr>
            <a:spLocks noGrp="1"/>
          </p:cNvSpPr>
          <p:nvPr>
            <p:ph type="sldNum" sz="quarter" idx="5"/>
          </p:nvPr>
        </p:nvSpPr>
        <p:spPr/>
        <p:txBody>
          <a:bodyPr/>
          <a:lstStyle/>
          <a:p>
            <a:pPr>
              <a:defRPr/>
            </a:pPr>
            <a:fld id="{CB0975CB-D8AD-4F71-8518-32C6812799D2}" type="slidenum">
              <a:rPr lang="ru-RU" smtClean="0"/>
              <a:pPr>
                <a:defRPr/>
              </a:pPr>
              <a:t>6</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r>
              <a:rPr lang="ru-RU" b="1" smtClean="0"/>
              <a:t>Реимпорт</a:t>
            </a:r>
            <a:r>
              <a:rPr lang="ru-RU" smtClean="0"/>
              <a:t> - таможенная процедура, при которой товары, ранее вывезенные с таможенной территории таможенного союза, ввозятся обратно на таможенную территорию таможенного союза в сроки, установленные статьей 293 ТК ТС без уплаты ввозных таможенных пошлин, налогов и без применения мер нетарифного регулирования. Товары, помещенные под таможенную процедуру реимпорта, приобретают статус товаров таможенного союза, за исключением товаров, указанных в подпункте 4) пункта 1 статьи 293 ТК ТС, являющихся продуктами переработки товаров, вывезенных с таможенной территории таможенного союза в соответствии с пунктом 3 статьи 253 ТК ТС.</a:t>
            </a:r>
          </a:p>
          <a:p>
            <a:endParaRPr lang="ru-RU" smtClean="0"/>
          </a:p>
          <a:p>
            <a:r>
              <a:rPr lang="ru-RU" b="1" smtClean="0"/>
              <a:t>Реэкспорт</a:t>
            </a:r>
            <a:r>
              <a:rPr lang="ru-RU" smtClean="0"/>
              <a:t> - таможенная процедура, при которой товары, ранее ввезенные на таможенную территорию таможенного союза, либо продукты переработки товаров, помещенных под таможенную процедуру переработки на таможенной территории, вывозятся с этой территории без уплаты и (или) с возвратом уплаченных сумм ввозных таможенных пошлин, налогов и без применения мер нетарифного регулирования.</a:t>
            </a:r>
          </a:p>
          <a:p>
            <a:endParaRPr lang="ru-RU" smtClean="0"/>
          </a:p>
          <a:p>
            <a:endParaRPr lang="ru-RU" smtClean="0"/>
          </a:p>
        </p:txBody>
      </p:sp>
      <p:sp>
        <p:nvSpPr>
          <p:cNvPr id="4" name="Номер слайда 3"/>
          <p:cNvSpPr>
            <a:spLocks noGrp="1"/>
          </p:cNvSpPr>
          <p:nvPr>
            <p:ph type="sldNum" sz="quarter" idx="5"/>
          </p:nvPr>
        </p:nvSpPr>
        <p:spPr/>
        <p:txBody>
          <a:bodyPr/>
          <a:lstStyle/>
          <a:p>
            <a:pPr>
              <a:defRPr/>
            </a:pPr>
            <a:fld id="{85AC1A05-84AB-4D26-BFD2-2D4A39E232B3}" type="slidenum">
              <a:rPr lang="ru-RU" smtClean="0"/>
              <a:pPr>
                <a:defRPr/>
              </a:pPr>
              <a:t>28</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55000" lnSpcReduction="20000"/>
          </a:bodyPr>
          <a:lstStyle/>
          <a:p>
            <a:pPr>
              <a:defRPr/>
            </a:pPr>
            <a:r>
              <a:rPr lang="ru-RU" b="1" dirty="0" smtClean="0"/>
              <a:t>Условия помещения под ТП РЕИМПОРТА </a:t>
            </a:r>
            <a:r>
              <a:rPr lang="ru-RU" dirty="0" smtClean="0"/>
              <a:t>(ст. 293)</a:t>
            </a:r>
          </a:p>
          <a:p>
            <a:pPr>
              <a:defRPr/>
            </a:pPr>
            <a:r>
              <a:rPr lang="ru-RU" dirty="0" smtClean="0"/>
              <a:t>Товары находятся в неизменном состоянии, за исключением изменений вследствие естественного износа или естественной убыли при нормальных условиях перевозки (транспортировки), хранения и (или) использования (эксплуатации);</a:t>
            </a:r>
          </a:p>
          <a:p>
            <a:pPr>
              <a:defRPr/>
            </a:pPr>
            <a:r>
              <a:rPr lang="ru-RU" dirty="0" smtClean="0"/>
              <a:t>таможенному органу представлены документы в соответствии со статьей 294 ТК ТС;</a:t>
            </a:r>
          </a:p>
          <a:p>
            <a:pPr>
              <a:defRPr/>
            </a:pPr>
            <a:r>
              <a:rPr lang="ru-RU" dirty="0" smtClean="0"/>
              <a:t>В отношении отдельных категорий товаров решением Комиссии таможенного союза могут быть установлены сроки, превышающие срок, указанный в ТК ТС.</a:t>
            </a:r>
          </a:p>
          <a:p>
            <a:pPr>
              <a:defRPr/>
            </a:pPr>
            <a:r>
              <a:rPr lang="ru-RU" dirty="0" smtClean="0"/>
              <a:t>Возмещение налогов и (или) процентов с них, когда суммы таких налогов и (или) проценты в связи с вывозом товаров с таможенной территории не уплачивались либо были возвращены, а также сумм иных налогов, субсидий и иных сумм, не уплаченных либо полученных прямо или косвенно в качестве выплат, льгот либо возмещений в связи с вывозом товаров с таможенной территории, производится в порядке и на условиях, установленных законодательством государств - членов ТС.</a:t>
            </a:r>
          </a:p>
          <a:p>
            <a:pPr>
              <a:defRPr/>
            </a:pPr>
            <a:r>
              <a:rPr lang="ru-RU" dirty="0" smtClean="0"/>
              <a:t>При реимпорте возмещение ввозных таможенных пошлин, когда суммы таких пошлин в связи с вывозом товаров с таможенной территории не уплачивались либо были возвращены, производится в соответствии с международным договором государств - членов ТС.</a:t>
            </a:r>
          </a:p>
          <a:p>
            <a:pPr>
              <a:defRPr/>
            </a:pPr>
            <a:r>
              <a:rPr lang="ru-RU" b="1" dirty="0" smtClean="0"/>
              <a:t>Декларантом</a:t>
            </a:r>
            <a:r>
              <a:rPr lang="ru-RU" dirty="0" smtClean="0"/>
              <a:t> ТП реимпорта может выступать лицо, являвшееся декларантом одной из таможенных процедур, в соответствии с которой товары были вывезены с </a:t>
            </a:r>
            <a:r>
              <a:rPr lang="ru-RU" dirty="0" err="1" smtClean="0"/>
              <a:t>т\т</a:t>
            </a:r>
            <a:r>
              <a:rPr lang="ru-RU" dirty="0" smtClean="0"/>
              <a:t> ТС. Таможенным законодательством ТС могут быть установлены случаи, когда декларантом может выступать иное лицо.</a:t>
            </a:r>
          </a:p>
          <a:p>
            <a:pPr>
              <a:defRPr/>
            </a:pPr>
            <a:r>
              <a:rPr lang="ru-RU" dirty="0" smtClean="0"/>
              <a:t>Товары помещаются под ТП реимпорта в государстве - члене ТС, в котором они были помещены под одну из таможенных процедур, в соответствии с которой были вывезены.</a:t>
            </a:r>
          </a:p>
          <a:p>
            <a:pPr>
              <a:defRPr/>
            </a:pPr>
            <a:endParaRPr lang="ru-RU" b="1" dirty="0" smtClean="0"/>
          </a:p>
          <a:p>
            <a:pPr>
              <a:defRPr/>
            </a:pPr>
            <a:r>
              <a:rPr lang="ru-RU" b="1" dirty="0" smtClean="0"/>
              <a:t>Условия помещения под ТП РЕЭКСПОРТА </a:t>
            </a:r>
            <a:r>
              <a:rPr lang="ru-RU" dirty="0" smtClean="0"/>
              <a:t>(ст. 297)</a:t>
            </a:r>
          </a:p>
          <a:p>
            <a:pPr>
              <a:defRPr/>
            </a:pPr>
            <a:r>
              <a:rPr lang="ru-RU" dirty="0" smtClean="0"/>
              <a:t>Таможенному органу представлены документы в соответствии со статьей 299 ТК ТС;</a:t>
            </a:r>
          </a:p>
          <a:p>
            <a:pPr>
              <a:defRPr/>
            </a:pPr>
            <a:r>
              <a:rPr lang="ru-RU" dirty="0" smtClean="0"/>
              <a:t>товары не использовались и не ремонтировались на </a:t>
            </a:r>
            <a:r>
              <a:rPr lang="ru-RU" dirty="0" err="1" smtClean="0"/>
              <a:t>т\</a:t>
            </a:r>
            <a:r>
              <a:rPr lang="ru-RU" dirty="0" smtClean="0"/>
              <a:t> т ТС, за исключением случаев, когда использование товаров было необходимо для обнаружения дефектов или иных обстоятельств, повлекших возврат товаров;</a:t>
            </a:r>
          </a:p>
          <a:p>
            <a:pPr>
              <a:defRPr/>
            </a:pPr>
            <a:r>
              <a:rPr lang="ru-RU" dirty="0" smtClean="0"/>
              <a:t>товары могут быть идентифицированы таможенным органом.</a:t>
            </a:r>
          </a:p>
          <a:p>
            <a:pPr>
              <a:defRPr/>
            </a:pPr>
            <a:endParaRPr lang="ru-RU" dirty="0"/>
          </a:p>
        </p:txBody>
      </p:sp>
      <p:sp>
        <p:nvSpPr>
          <p:cNvPr id="4" name="Номер слайда 3"/>
          <p:cNvSpPr>
            <a:spLocks noGrp="1"/>
          </p:cNvSpPr>
          <p:nvPr>
            <p:ph type="sldNum" sz="quarter" idx="5"/>
          </p:nvPr>
        </p:nvSpPr>
        <p:spPr/>
        <p:txBody>
          <a:bodyPr/>
          <a:lstStyle/>
          <a:p>
            <a:pPr>
              <a:defRPr/>
            </a:pPr>
            <a:fld id="{081CF1D6-7E00-454C-BEC1-F41DCA031696}" type="slidenum">
              <a:rPr lang="ru-RU" smtClean="0"/>
              <a:pPr>
                <a:defRPr/>
              </a:pPr>
              <a:t>29</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29DEBF5D-C33E-48EC-8874-4B862319808D}" type="slidenum">
              <a:rPr lang="ru-RU" smtClean="0"/>
              <a:pPr>
                <a:defRPr/>
              </a:pPr>
              <a:t>31</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r>
              <a:rPr lang="ru-RU" b="1" dirty="0" smtClean="0">
                <a:solidFill>
                  <a:srgbClr val="002060"/>
                </a:solidFill>
                <a:latin typeface="Arial" charset="0"/>
                <a:cs typeface="Arial" charset="0"/>
              </a:rPr>
              <a:t>Срок переработки товаров </a:t>
            </a:r>
            <a:r>
              <a:rPr lang="ru-RU" dirty="0" smtClean="0">
                <a:solidFill>
                  <a:srgbClr val="632523"/>
                </a:solidFill>
                <a:latin typeface="Arial" charset="0"/>
                <a:cs typeface="Arial" charset="0"/>
              </a:rPr>
              <a:t>начинается со дня помещения под таможенную процедуру, а при таможенном декларировании товаров отдельными партиями (несколькими партиями) - со дня помещения под эту таможенную процедуру первой партии товаров; </a:t>
            </a:r>
          </a:p>
          <a:p>
            <a:pPr>
              <a:defRPr/>
            </a:pPr>
            <a:r>
              <a:rPr lang="ru-RU" dirty="0" smtClean="0">
                <a:solidFill>
                  <a:srgbClr val="632523"/>
                </a:solidFill>
                <a:latin typeface="Arial" charset="0"/>
                <a:cs typeface="Arial" charset="0"/>
              </a:rPr>
              <a:t>решением Комиссии таможенного союза для отдельных категорий товаров может определяться более продолжительный срок переработки.</a:t>
            </a:r>
          </a:p>
          <a:p>
            <a:pPr>
              <a:defRPr/>
            </a:pPr>
            <a:r>
              <a:rPr lang="ru-RU" b="1" dirty="0" smtClean="0">
                <a:solidFill>
                  <a:srgbClr val="002060"/>
                </a:solidFill>
                <a:latin typeface="Arial" charset="0"/>
                <a:cs typeface="Arial" charset="0"/>
              </a:rPr>
              <a:t>Включает в себя</a:t>
            </a:r>
            <a:r>
              <a:rPr lang="ru-RU" dirty="0" smtClean="0">
                <a:solidFill>
                  <a:srgbClr val="002060"/>
                </a:solidFill>
                <a:latin typeface="Arial" charset="0"/>
                <a:cs typeface="Arial" charset="0"/>
              </a:rPr>
              <a:t>: </a:t>
            </a:r>
          </a:p>
          <a:p>
            <a:pPr>
              <a:defRPr/>
            </a:pPr>
            <a:r>
              <a:rPr lang="ru-RU" dirty="0" smtClean="0">
                <a:solidFill>
                  <a:srgbClr val="632523"/>
                </a:solidFill>
                <a:latin typeface="Arial" charset="0"/>
                <a:cs typeface="Arial" charset="0"/>
              </a:rPr>
              <a:t>продолжительность производственного процесса переработки товаров; </a:t>
            </a:r>
          </a:p>
          <a:p>
            <a:pPr>
              <a:defRPr/>
            </a:pPr>
            <a:r>
              <a:rPr lang="ru-RU" dirty="0" smtClean="0">
                <a:solidFill>
                  <a:srgbClr val="632523"/>
                </a:solidFill>
                <a:latin typeface="Arial" charset="0"/>
                <a:cs typeface="Arial" charset="0"/>
              </a:rPr>
              <a:t>время, необходимое для фактического вывоза продуктов переработки и совершения таможенных операций, связанных с распоряжением отходами и остатками иностранных товаров </a:t>
            </a:r>
          </a:p>
          <a:p>
            <a:pPr>
              <a:defRPr/>
            </a:pPr>
            <a:r>
              <a:rPr lang="ru-RU" b="1" dirty="0" smtClean="0">
                <a:solidFill>
                  <a:schemeClr val="accent2">
                    <a:lumMod val="50000"/>
                  </a:schemeClr>
                </a:solidFill>
              </a:rPr>
              <a:t>Статус товаров</a:t>
            </a:r>
            <a:endParaRPr lang="ru-RU" b="1" dirty="0" smtClean="0">
              <a:solidFill>
                <a:schemeClr val="accent2">
                  <a:lumMod val="50000"/>
                </a:schemeClr>
              </a:solidFill>
              <a:latin typeface="Arial" pitchFamily="34" charset="0"/>
              <a:cs typeface="Arial" pitchFamily="34" charset="0"/>
            </a:endParaRPr>
          </a:p>
          <a:p>
            <a:pPr>
              <a:defRPr/>
            </a:pPr>
            <a:r>
              <a:rPr lang="ru-RU" b="1" dirty="0" smtClean="0">
                <a:solidFill>
                  <a:schemeClr val="accent2">
                    <a:lumMod val="50000"/>
                  </a:schemeClr>
                </a:solidFill>
                <a:latin typeface="Arial" pitchFamily="34" charset="0"/>
                <a:cs typeface="Arial" pitchFamily="34" charset="0"/>
              </a:rPr>
              <a:t>сохраняют статус иностранных товаров - </a:t>
            </a:r>
            <a:r>
              <a:rPr lang="ru-RU" dirty="0" smtClean="0">
                <a:solidFill>
                  <a:schemeClr val="accent2">
                    <a:lumMod val="50000"/>
                  </a:schemeClr>
                </a:solidFill>
                <a:latin typeface="Arial" pitchFamily="34" charset="0"/>
                <a:cs typeface="Arial" pitchFamily="34" charset="0"/>
              </a:rPr>
              <a:t>товары, помещенные под ТП</a:t>
            </a:r>
          </a:p>
          <a:p>
            <a:pPr>
              <a:defRPr/>
            </a:pPr>
            <a:r>
              <a:rPr lang="ru-RU" b="1" dirty="0" smtClean="0">
                <a:solidFill>
                  <a:schemeClr val="accent2">
                    <a:lumMod val="50000"/>
                  </a:schemeClr>
                </a:solidFill>
                <a:latin typeface="Arial" pitchFamily="34" charset="0"/>
                <a:cs typeface="Arial" pitchFamily="34" charset="0"/>
              </a:rPr>
              <a:t>приобретают статус иностранных товаров - </a:t>
            </a:r>
            <a:r>
              <a:rPr lang="ru-RU" dirty="0" smtClean="0">
                <a:solidFill>
                  <a:schemeClr val="accent2">
                    <a:lumMod val="50000"/>
                  </a:schemeClr>
                </a:solidFill>
                <a:latin typeface="Arial" pitchFamily="34" charset="0"/>
                <a:cs typeface="Arial" pitchFamily="34" charset="0"/>
              </a:rPr>
              <a:t>товары, полученные в результате операции по переработке товаров,.</a:t>
            </a:r>
          </a:p>
          <a:p>
            <a:pPr>
              <a:defRPr/>
            </a:pPr>
            <a:r>
              <a:rPr lang="ru-RU" dirty="0" smtClean="0">
                <a:solidFill>
                  <a:schemeClr val="accent2">
                    <a:lumMod val="50000"/>
                  </a:schemeClr>
                </a:solidFill>
                <a:latin typeface="Arial" pitchFamily="34" charset="0"/>
                <a:cs typeface="Arial" pitchFamily="34" charset="0"/>
              </a:rPr>
              <a:t>допускается использование товаров  ТС (переработка на </a:t>
            </a:r>
            <a:r>
              <a:rPr lang="ru-RU" dirty="0" err="1" smtClean="0">
                <a:solidFill>
                  <a:schemeClr val="accent2">
                    <a:lumMod val="50000"/>
                  </a:schemeClr>
                </a:solidFill>
                <a:latin typeface="Arial" pitchFamily="34" charset="0"/>
                <a:cs typeface="Arial" pitchFamily="34" charset="0"/>
              </a:rPr>
              <a:t>т\т</a:t>
            </a:r>
            <a:r>
              <a:rPr lang="ru-RU" dirty="0" smtClean="0">
                <a:solidFill>
                  <a:schemeClr val="accent2">
                    <a:lumMod val="50000"/>
                  </a:schemeClr>
                </a:solidFill>
                <a:latin typeface="Arial" pitchFamily="34" charset="0"/>
                <a:cs typeface="Arial" pitchFamily="34" charset="0"/>
              </a:rPr>
              <a:t>)</a:t>
            </a:r>
          </a:p>
          <a:p>
            <a:pPr>
              <a:defRPr/>
            </a:pPr>
            <a:r>
              <a:rPr lang="ru-RU" b="1" dirty="0" smtClean="0">
                <a:solidFill>
                  <a:schemeClr val="accent2">
                    <a:lumMod val="50000"/>
                  </a:schemeClr>
                </a:solidFill>
                <a:latin typeface="Arial" pitchFamily="34" charset="0"/>
                <a:cs typeface="Arial" pitchFamily="34" charset="0"/>
              </a:rPr>
              <a:t>утрачивают статус товаров ТС – </a:t>
            </a:r>
            <a:r>
              <a:rPr lang="ru-RU" dirty="0" smtClean="0">
                <a:solidFill>
                  <a:schemeClr val="accent2">
                    <a:lumMod val="50000"/>
                  </a:schemeClr>
                </a:solidFill>
                <a:latin typeface="Arial" pitchFamily="34" charset="0"/>
                <a:cs typeface="Arial" pitchFamily="34" charset="0"/>
              </a:rPr>
              <a:t>вывезенные с </a:t>
            </a:r>
            <a:r>
              <a:rPr lang="ru-RU" dirty="0" err="1" smtClean="0">
                <a:solidFill>
                  <a:schemeClr val="accent2">
                    <a:lumMod val="50000"/>
                  </a:schemeClr>
                </a:solidFill>
                <a:latin typeface="Arial" pitchFamily="34" charset="0"/>
                <a:cs typeface="Arial" pitchFamily="34" charset="0"/>
              </a:rPr>
              <a:t>т\т</a:t>
            </a:r>
            <a:r>
              <a:rPr lang="ru-RU" dirty="0" smtClean="0">
                <a:solidFill>
                  <a:schemeClr val="accent2">
                    <a:lumMod val="50000"/>
                  </a:schemeClr>
                </a:solidFill>
                <a:latin typeface="Arial" pitchFamily="34" charset="0"/>
                <a:cs typeface="Arial" pitchFamily="34" charset="0"/>
              </a:rPr>
              <a:t> ТС</a:t>
            </a:r>
            <a:endParaRPr lang="ru-RU" dirty="0" smtClean="0"/>
          </a:p>
          <a:p>
            <a:pPr>
              <a:defRPr/>
            </a:pPr>
            <a:endParaRPr lang="ru-RU" dirty="0"/>
          </a:p>
        </p:txBody>
      </p:sp>
      <p:sp>
        <p:nvSpPr>
          <p:cNvPr id="4" name="Номер слайда 3"/>
          <p:cNvSpPr>
            <a:spLocks noGrp="1"/>
          </p:cNvSpPr>
          <p:nvPr>
            <p:ph type="sldNum" sz="quarter" idx="5"/>
          </p:nvPr>
        </p:nvSpPr>
        <p:spPr/>
        <p:txBody>
          <a:bodyPr/>
          <a:lstStyle/>
          <a:p>
            <a:pPr>
              <a:defRPr/>
            </a:pPr>
            <a:fld id="{25534EFD-9606-4B2D-A5CF-3EE56B6BD33B}" type="slidenum">
              <a:rPr lang="ru-RU" smtClean="0"/>
              <a:pPr>
                <a:defRPr/>
              </a:pPr>
              <a:t>32</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6E5AE3EE-9FF9-4E60-9DF4-0963518BC768}" type="slidenum">
              <a:rPr lang="ru-RU" smtClean="0"/>
              <a:pPr>
                <a:defRPr/>
              </a:pPr>
              <a:t>34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bwMode="auto">
          <a:noFill/>
          <a:ln>
            <a:solidFill>
              <a:srgbClr val="000000"/>
            </a:solidFill>
            <a:miter lim="800000"/>
            <a:headEnd/>
            <a:tailEnd/>
          </a:ln>
        </p:spPr>
      </p:sp>
      <p:sp>
        <p:nvSpPr>
          <p:cNvPr id="67587"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Под </a:t>
            </a:r>
            <a:r>
              <a:rPr lang="ru-RU" b="1" smtClean="0"/>
              <a:t>нормой выхода продуктов переработки </a:t>
            </a:r>
            <a:r>
              <a:rPr lang="ru-RU" smtClean="0"/>
              <a:t>понимается количество или процентное содержание продуктов переработки, образовавшихся в результате переработки определенного количества иностранных товаров. Если операции по переработке на таможенной территории совершаются в отношении товаров, характеристики которых остаются практически постоянными, обычно осуществляются в соответствии с четко установленными техническими требованиями и приводят к получению продуктов переработки неизменного качества, компетентными органами государств - членов ТС могут устанавливаться стандартные нормы выхода продуктов переработки. (ст. 245)</a:t>
            </a:r>
          </a:p>
          <a:p>
            <a:r>
              <a:rPr lang="ru-RU" b="1" smtClean="0"/>
              <a:t>Под эквивалентными товарами </a:t>
            </a:r>
            <a:r>
              <a:rPr lang="ru-RU" smtClean="0"/>
              <a:t>понимаются товары таможенного союза, которые по своим описанию, качеству и техническим характеристикам совпадают с иностранными товарами. В случае ввоза для гарантийного ремонта в неисправном виде частей, узлов, агрегатов, входивших в состав товаров, ранее вывезенных в соответствии с таможенной процедурой экспорта, товары таможенного союза, которые по своим описанию, качеству и техническим характеристикам совпадают с ввезенными товарами, рассматриваются как эквивалентные товары без учета состояния их исправности и (или) изношенности. Эквивалентные товары получают статус иностранных товаров, а замененные ими товары - статус товаров таможенного союза. (ст.248)</a:t>
            </a:r>
          </a:p>
          <a:p>
            <a:endParaRPr lang="ru-RU" smtClean="0"/>
          </a:p>
        </p:txBody>
      </p:sp>
      <p:sp>
        <p:nvSpPr>
          <p:cNvPr id="4" name="Номер слайда 3"/>
          <p:cNvSpPr>
            <a:spLocks noGrp="1"/>
          </p:cNvSpPr>
          <p:nvPr>
            <p:ph type="sldNum" sz="quarter" idx="5"/>
          </p:nvPr>
        </p:nvSpPr>
        <p:spPr/>
        <p:txBody>
          <a:bodyPr/>
          <a:lstStyle/>
          <a:p>
            <a:pPr>
              <a:defRPr/>
            </a:pPr>
            <a:fld id="{FB7B080C-414D-4B8C-BA91-2D51E4F20E1E}" type="slidenum">
              <a:rPr lang="ru-RU" smtClean="0"/>
              <a:pPr>
                <a:defRPr/>
              </a:pPr>
              <a:t>36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p:spPr>
      </p:sp>
      <p:sp>
        <p:nvSpPr>
          <p:cNvPr id="6861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3F33A70B-6E4B-419D-8873-EA458F97E977}" type="slidenum">
              <a:rPr lang="ru-RU" smtClean="0"/>
              <a:pPr>
                <a:defRPr/>
              </a:pPr>
              <a:t>37</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bwMode="auto">
          <a:noFill/>
          <a:ln>
            <a:solidFill>
              <a:srgbClr val="000000"/>
            </a:solidFill>
            <a:miter lim="800000"/>
            <a:headEnd/>
            <a:tailEnd/>
          </a:ln>
        </p:spPr>
      </p:sp>
      <p:sp>
        <p:nvSpPr>
          <p:cNvPr id="696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950E612-D02D-4341-AB8F-58CA81D9B8A4}" type="slidenum">
              <a:rPr lang="ru-RU" smtClean="0"/>
              <a:pPr>
                <a:defRPr/>
              </a:pPr>
              <a:t>38</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p:spPr>
      </p:sp>
      <p:sp>
        <p:nvSpPr>
          <p:cNvPr id="7065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DF3FD18C-E10A-4B2B-9437-3A9ECD4CDC5A}" type="slidenum">
              <a:rPr lang="ru-RU" smtClean="0"/>
              <a:pPr>
                <a:defRPr/>
              </a:pPr>
              <a:t>39</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bwMode="auto">
          <a:noFill/>
          <a:ln>
            <a:solidFill>
              <a:srgbClr val="000000"/>
            </a:solidFill>
            <a:miter lim="800000"/>
            <a:headEnd/>
            <a:tailEnd/>
          </a:ln>
        </p:spPr>
      </p:sp>
      <p:sp>
        <p:nvSpPr>
          <p:cNvPr id="716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A3587C2E-00A9-4F6C-8172-9C71855EDAA4}" type="slidenum">
              <a:rPr lang="ru-RU" smtClean="0"/>
              <a:pPr>
                <a:defRPr/>
              </a:pPr>
              <a:t>40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 name="Номер слайда 3"/>
          <p:cNvSpPr>
            <a:spLocks noGrp="1"/>
          </p:cNvSpPr>
          <p:nvPr>
            <p:ph type="sldNum" sz="quarter" idx="5"/>
          </p:nvPr>
        </p:nvSpPr>
        <p:spPr/>
        <p:txBody>
          <a:bodyPr/>
          <a:lstStyle/>
          <a:p>
            <a:pPr>
              <a:defRPr/>
            </a:pPr>
            <a:fld id="{CE923200-5FB9-416D-A2D7-99938CA1297B}" type="slidenum">
              <a:rPr lang="ru-RU" smtClean="0"/>
              <a:pPr>
                <a:defRPr/>
              </a:pPr>
              <a:t>7</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1A04BD0-2C75-4E3B-807C-91CB3688699A}" type="slidenum">
              <a:rPr lang="ru-RU" smtClean="0"/>
              <a:pPr>
                <a:defRPr/>
              </a:pPr>
              <a:t>41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FBBCC61-2DA6-4823-AB9C-0E3D6460B46A}" type="slidenum">
              <a:rPr lang="ru-RU" smtClean="0"/>
              <a:pPr>
                <a:defRPr/>
              </a:pPr>
              <a:t>43</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8429FDF-EF08-4CDE-A0AD-404FD938438C}" type="slidenum">
              <a:rPr lang="ru-RU" smtClean="0"/>
              <a:pPr>
                <a:defRPr/>
              </a:pPr>
              <a:t>44</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12C59C68-7933-4F60-93DC-12B67536D3F4}" type="slidenum">
              <a:rPr lang="ru-RU" smtClean="0"/>
              <a:pPr>
                <a:defRPr/>
              </a:pPr>
              <a:t>46</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37E32A13-75D4-4607-BE60-48A0ABA64BCC}" type="slidenum">
              <a:rPr lang="ru-RU" smtClean="0"/>
              <a:pPr>
                <a:defRPr/>
              </a:pPr>
              <a:t>48</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579C2E18-609C-46DE-A300-6C447873C255}" type="slidenum">
              <a:rPr lang="ru-RU" smtClean="0"/>
              <a:pPr>
                <a:defRPr/>
              </a:pPr>
              <a:t>49</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579C2E18-609C-46DE-A300-6C447873C255}" type="slidenum">
              <a:rPr lang="ru-RU" smtClean="0"/>
              <a:pPr>
                <a:defRPr/>
              </a:pPr>
              <a:t>52</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128A84E2-9899-4C4C-B9E7-D895B15F3A7C}" type="slidenum">
              <a:rPr lang="ru-RU" smtClean="0"/>
              <a:pPr>
                <a:defRPr/>
              </a:pPr>
              <a:t>54</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E415AD74-5F9D-441A-82F1-6080ACE96D35}" type="slidenum">
              <a:rPr lang="ru-RU" smtClean="0"/>
              <a:pPr>
                <a:defRPr/>
              </a:pPr>
              <a:t>55</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bwMode="auto">
          <a:noFill/>
          <a:ln>
            <a:solidFill>
              <a:srgbClr val="000000"/>
            </a:solidFill>
            <a:miter lim="800000"/>
            <a:headEnd/>
            <a:tailEnd/>
          </a:ln>
        </p:spPr>
      </p:sp>
      <p:sp>
        <p:nvSpPr>
          <p:cNvPr id="8089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0610DA99-BE88-415F-A162-978F635BF456}" type="slidenum">
              <a:rPr lang="ru-RU" smtClean="0"/>
              <a:pPr>
                <a:defRPr/>
              </a:pPr>
              <a:t>56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4F1FDEA3-E5DD-4AEF-BBA8-EDC102E3D5CB}" type="slidenum">
              <a:rPr lang="ru-RU" smtClean="0"/>
              <a:pPr>
                <a:defRPr/>
              </a:pPr>
              <a:t>8</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noFill/>
          <a:ln>
            <a:solidFill>
              <a:srgbClr val="000000"/>
            </a:solidFill>
            <a:miter lim="800000"/>
            <a:headEnd/>
            <a:tailEnd/>
          </a:ln>
        </p:spPr>
      </p:sp>
      <p:sp>
        <p:nvSpPr>
          <p:cNvPr id="819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9DA66CE-2861-4FBA-A355-25DC7C810E8B}" type="slidenum">
              <a:rPr lang="ru-RU" smtClean="0"/>
              <a:pPr>
                <a:defRPr/>
              </a:pPr>
              <a:t>58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B0BE45C3-61A0-48AB-B540-AB431B40BCE2}" type="slidenum">
              <a:rPr lang="ru-RU" smtClean="0"/>
              <a:pPr>
                <a:defRPr/>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55000" lnSpcReduction="20000"/>
          </a:bodyPr>
          <a:lstStyle/>
          <a:p>
            <a:pPr>
              <a:defRPr/>
            </a:pPr>
            <a:endParaRPr lang="ru-RU" dirty="0"/>
          </a:p>
        </p:txBody>
      </p:sp>
      <p:sp>
        <p:nvSpPr>
          <p:cNvPr id="4" name="Номер слайда 3"/>
          <p:cNvSpPr>
            <a:spLocks noGrp="1"/>
          </p:cNvSpPr>
          <p:nvPr>
            <p:ph type="sldNum" sz="quarter" idx="5"/>
          </p:nvPr>
        </p:nvSpPr>
        <p:spPr/>
        <p:txBody>
          <a:bodyPr/>
          <a:lstStyle/>
          <a:p>
            <a:pPr>
              <a:defRPr/>
            </a:pPr>
            <a:fld id="{96EE8C67-E0E2-4303-B55D-D4195378F8CA}" type="slidenum">
              <a:rPr lang="ru-RU" smtClean="0"/>
              <a:pPr>
                <a:defRPr/>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32F7854D-5C82-4E74-994A-41A55DB2DD37}" type="slidenum">
              <a:rPr lang="ru-RU" smtClean="0"/>
              <a:pPr>
                <a:defRPr/>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fontScale="70000" lnSpcReduction="20000"/>
          </a:bodyPr>
          <a:lstStyle/>
          <a:p>
            <a:pPr>
              <a:defRPr/>
            </a:pPr>
            <a:endParaRPr lang="ru-RU" dirty="0" smtClean="0"/>
          </a:p>
          <a:p>
            <a:pPr>
              <a:defRPr/>
            </a:pPr>
            <a:endParaRPr lang="ru-RU" dirty="0"/>
          </a:p>
        </p:txBody>
      </p:sp>
      <p:sp>
        <p:nvSpPr>
          <p:cNvPr id="4" name="Номер слайда 3"/>
          <p:cNvSpPr>
            <a:spLocks noGrp="1"/>
          </p:cNvSpPr>
          <p:nvPr>
            <p:ph type="sldNum" sz="quarter" idx="5"/>
          </p:nvPr>
        </p:nvSpPr>
        <p:spPr/>
        <p:txBody>
          <a:bodyPr/>
          <a:lstStyle/>
          <a:p>
            <a:pPr>
              <a:defRPr/>
            </a:pPr>
            <a:fld id="{7CF234AE-960B-4374-B6F2-30E63EDAFB9E}" type="slidenum">
              <a:rPr lang="ru-RU" smtClean="0"/>
              <a:pPr>
                <a:defRPr/>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 </a:t>
            </a:r>
          </a:p>
        </p:txBody>
      </p:sp>
      <p:sp>
        <p:nvSpPr>
          <p:cNvPr id="4" name="Номер слайда 3"/>
          <p:cNvSpPr>
            <a:spLocks noGrp="1"/>
          </p:cNvSpPr>
          <p:nvPr>
            <p:ph type="sldNum" sz="quarter" idx="5"/>
          </p:nvPr>
        </p:nvSpPr>
        <p:spPr/>
        <p:txBody>
          <a:bodyPr/>
          <a:lstStyle/>
          <a:p>
            <a:pPr>
              <a:defRPr/>
            </a:pPr>
            <a:fld id="{2DD47988-394E-471A-8053-9E07DECB4C52}" type="slidenum">
              <a:rPr lang="ru-RU" smtClean="0"/>
              <a:pPr>
                <a:defRPr/>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2" y="0"/>
            <a:ext cx="214314" cy="6858000"/>
          </a:xfrm>
          <a:prstGeom prst="rect">
            <a:avLst/>
          </a:prstGeom>
          <a:gradFill>
            <a:gsLst>
              <a:gs pos="0">
                <a:srgbClr val="5E9EFF">
                  <a:alpha val="43000"/>
                </a:srgbClr>
              </a:gs>
              <a:gs pos="39999">
                <a:srgbClr val="85C2FF"/>
              </a:gs>
              <a:gs pos="70000">
                <a:srgbClr val="C4D6EB"/>
              </a:gs>
              <a:gs pos="100000">
                <a:srgbClr val="FFEBFA"/>
              </a:gs>
            </a:gsLst>
            <a:lin ang="5400000" scaled="0"/>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ая соединительная линия 4"/>
          <p:cNvSpPr>
            <a:spLocks noChangeShapeType="1"/>
          </p:cNvSpPr>
          <p:nvPr/>
        </p:nvSpPr>
        <p:spPr bwMode="auto">
          <a:xfrm>
            <a:off x="0" y="0"/>
            <a:ext cx="0" cy="6858000"/>
          </a:xfrm>
          <a:prstGeom prst="line">
            <a:avLst/>
          </a:prstGeom>
          <a:noFill/>
          <a:ln w="57150" cap="flat" cmpd="sng" algn="ctr">
            <a:solidFill>
              <a:srgbClr val="0000CC"/>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Прямая соединительная линия 5"/>
          <p:cNvSpPr>
            <a:spLocks noChangeShapeType="1"/>
          </p:cNvSpPr>
          <p:nvPr/>
        </p:nvSpPr>
        <p:spPr bwMode="auto">
          <a:xfrm>
            <a:off x="142875"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Прямая соединительная линия 6"/>
          <p:cNvSpPr>
            <a:spLocks noChangeShapeType="1"/>
          </p:cNvSpPr>
          <p:nvPr/>
        </p:nvSpPr>
        <p:spPr bwMode="auto">
          <a:xfrm>
            <a:off x="9113838" y="0"/>
            <a:ext cx="0" cy="6858000"/>
          </a:xfrm>
          <a:prstGeom prst="line">
            <a:avLst/>
          </a:prstGeom>
          <a:noFill/>
          <a:ln w="57150" cap="flat" cmpd="thickThin" algn="ctr">
            <a:solidFill>
              <a:srgbClr val="002060">
                <a:alpha val="65000"/>
              </a:srgb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10" name="Рисунок 22" descr="VerlineLOGO без отражения.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142875" y="0"/>
            <a:ext cx="857250" cy="539750"/>
          </a:xfrm>
          <a:prstGeom prst="rect">
            <a:avLst/>
          </a:prstGeom>
          <a:noFill/>
          <a:ln w="9525">
            <a:noFill/>
            <a:miter lim="800000"/>
            <a:headEnd/>
            <a:tailEnd/>
          </a:ln>
        </p:spPr>
      </p:pic>
      <p:sp>
        <p:nvSpPr>
          <p:cNvPr id="8" name="Заголовок 7"/>
          <p:cNvSpPr>
            <a:spLocks noGrp="1"/>
          </p:cNvSpPr>
          <p:nvPr>
            <p:ph type="ctrTitle"/>
          </p:nvPr>
        </p:nvSpPr>
        <p:spPr>
          <a:xfrm>
            <a:off x="1857356" y="1142984"/>
            <a:ext cx="6172200" cy="1894362"/>
          </a:xfrm>
        </p:spPr>
        <p:txBody>
          <a:bodyPr/>
          <a:lstStyle>
            <a:lvl1pPr>
              <a:defRPr b="1"/>
            </a:lvl1pPr>
          </a:lstStyle>
          <a:p>
            <a:r>
              <a:rPr lang="ru-RU" dirty="0" smtClean="0"/>
              <a:t>Образец заголовка</a:t>
            </a:r>
            <a:endParaRPr lang="en-US" dirty="0"/>
          </a:p>
        </p:txBody>
      </p:sp>
      <p:sp>
        <p:nvSpPr>
          <p:cNvPr id="9" name="Подзаголовок 8"/>
          <p:cNvSpPr>
            <a:spLocks noGrp="1"/>
          </p:cNvSpPr>
          <p:nvPr>
            <p:ph type="subTitle" idx="1"/>
          </p:nvPr>
        </p:nvSpPr>
        <p:spPr>
          <a:xfrm>
            <a:off x="1857356" y="335756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dirty="0" smtClean="0"/>
              <a:t>Образец подзаголовка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userDrawn="1"/>
        </p:nvSpPr>
        <p:spPr bwMode="auto">
          <a:xfrm>
            <a:off x="106363" y="0"/>
            <a:ext cx="0" cy="6858000"/>
          </a:xfrm>
          <a:prstGeom prst="line">
            <a:avLst/>
          </a:prstGeom>
          <a:noFill/>
          <a:ln w="57150" cap="flat" cmpd="sng" algn="ctr">
            <a:solidFill>
              <a:srgbClr val="002060"/>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pic>
        <p:nvPicPr>
          <p:cNvPr id="5" name="Рисунок 22" descr="VerlineLOGO без отражения.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142875" y="0"/>
            <a:ext cx="857250" cy="539750"/>
          </a:xfrm>
          <a:prstGeom prst="rect">
            <a:avLst/>
          </a:prstGeom>
          <a:noFill/>
          <a:ln w="9525">
            <a:noFill/>
            <a:miter lim="800000"/>
            <a:headEnd/>
            <a:tailEnd/>
          </a:ln>
        </p:spPr>
      </p:pic>
      <p:sp>
        <p:nvSpPr>
          <p:cNvPr id="7" name="Прямоугольник 6"/>
          <p:cNvSpPr/>
          <p:nvPr userDrawn="1"/>
        </p:nvSpPr>
        <p:spPr bwMode="auto">
          <a:xfrm>
            <a:off x="-32" y="0"/>
            <a:ext cx="214314" cy="6858000"/>
          </a:xfrm>
          <a:prstGeom prst="rect">
            <a:avLst/>
          </a:prstGeom>
          <a:gradFill>
            <a:gsLst>
              <a:gs pos="0">
                <a:srgbClr val="5E9EFF">
                  <a:alpha val="43000"/>
                </a:srgbClr>
              </a:gs>
              <a:gs pos="39999">
                <a:srgbClr val="85C2FF"/>
              </a:gs>
              <a:gs pos="70000">
                <a:srgbClr val="C4D6EB"/>
              </a:gs>
              <a:gs pos="100000">
                <a:srgbClr val="FFEBFA"/>
              </a:gs>
            </a:gsLst>
            <a:lin ang="5400000" scaled="0"/>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ая соединительная линия 8"/>
          <p:cNvSpPr>
            <a:spLocks noChangeShapeType="1"/>
          </p:cNvSpPr>
          <p:nvPr userDrawn="1"/>
        </p:nvSpPr>
        <p:spPr bwMode="auto">
          <a:xfrm>
            <a:off x="0" y="0"/>
            <a:ext cx="0" cy="6858000"/>
          </a:xfrm>
          <a:prstGeom prst="line">
            <a:avLst/>
          </a:prstGeom>
          <a:noFill/>
          <a:ln w="57150" cap="flat" cmpd="sng" algn="ctr">
            <a:solidFill>
              <a:srgbClr val="0000CC"/>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ая соединительная линия 9"/>
          <p:cNvSpPr>
            <a:spLocks noChangeShapeType="1"/>
          </p:cNvSpPr>
          <p:nvPr userDrawn="1"/>
        </p:nvSpPr>
        <p:spPr bwMode="auto">
          <a:xfrm>
            <a:off x="142875"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1000100" y="0"/>
            <a:ext cx="7858180" cy="785794"/>
          </a:xfrm>
        </p:spPr>
        <p:txBody>
          <a:bodyPr/>
          <a:lstStyle>
            <a:lvl1pPr algn="ctr">
              <a:defRPr/>
            </a:lvl1pPr>
          </a:lstStyle>
          <a:p>
            <a:r>
              <a:rPr lang="ru-RU" dirty="0" smtClean="0"/>
              <a:t>Образец заголовка</a:t>
            </a:r>
            <a:endParaRPr lang="en-US" dirty="0"/>
          </a:p>
        </p:txBody>
      </p:sp>
      <p:sp>
        <p:nvSpPr>
          <p:cNvPr id="8" name="Содержимое 7"/>
          <p:cNvSpPr>
            <a:spLocks noGrp="1"/>
          </p:cNvSpPr>
          <p:nvPr>
            <p:ph sz="quarter" idx="1"/>
          </p:nvPr>
        </p:nvSpPr>
        <p:spPr>
          <a:xfrm>
            <a:off x="928662" y="1214422"/>
            <a:ext cx="7967666" cy="53023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rot="5400000">
            <a:off x="7589045" y="1081881"/>
            <a:ext cx="2011362" cy="38417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7" name="Номер слайда 6"/>
          <p:cNvSpPr>
            <a:spLocks noGrp="1"/>
          </p:cNvSpPr>
          <p:nvPr>
            <p:ph type="sldNum" sz="quarter" idx="12"/>
          </p:nvPr>
        </p:nvSpPr>
        <p:spPr>
          <a:xfrm>
            <a:off x="8129588" y="5734050"/>
            <a:ext cx="609600" cy="520700"/>
          </a:xfrm>
          <a:prstGeom prst="rect">
            <a:avLst/>
          </a:prstGeom>
        </p:spPr>
        <p:txBody>
          <a:bodyPr/>
          <a:lstStyle>
            <a:lvl1pPr fontAlgn="auto">
              <a:spcBef>
                <a:spcPts val="0"/>
              </a:spcBef>
              <a:spcAft>
                <a:spcPts val="0"/>
              </a:spcAft>
              <a:defRPr>
                <a:latin typeface="+mn-lt"/>
                <a:cs typeface="+mn-cs"/>
              </a:defRPr>
            </a:lvl1pPr>
          </a:lstStyle>
          <a:p>
            <a:pPr>
              <a:defRPr/>
            </a:pPr>
            <a:fld id="{9B8F52EA-AE34-41B7-BAD1-A28398B9737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6"/>
          <p:cNvSpPr>
            <a:spLocks noGrp="1"/>
          </p:cNvSpPr>
          <p:nvPr>
            <p:ph type="dt" sz="half" idx="10"/>
          </p:nvPr>
        </p:nvSpPr>
        <p:spPr>
          <a:xfrm rot="5400000">
            <a:off x="7589045" y="1081881"/>
            <a:ext cx="2011362" cy="38417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8" name="Нижний колонтитул 7"/>
          <p:cNvSpPr>
            <a:spLocks noGrp="1"/>
          </p:cNvSpPr>
          <p:nvPr>
            <p:ph type="ftr" sz="quarter" idx="11"/>
          </p:nvPr>
        </p:nvSpPr>
        <p:spPr>
          <a:xfrm>
            <a:off x="214313" y="6492875"/>
            <a:ext cx="8501062" cy="365125"/>
          </a:xfrm>
          <a:prstGeom prst="rect">
            <a:avLst/>
          </a:prstGeom>
        </p:spPr>
        <p:txBody>
          <a:bodyPr/>
          <a:lstStyle>
            <a:lvl1pPr fontAlgn="auto">
              <a:spcBef>
                <a:spcPts val="0"/>
              </a:spcBef>
              <a:spcAft>
                <a:spcPts val="0"/>
              </a:spcAft>
              <a:defRPr sz="1200" b="0">
                <a:solidFill>
                  <a:schemeClr val="tx2"/>
                </a:solidFill>
                <a:latin typeface="+mn-lt"/>
                <a:cs typeface="+mn-cs"/>
              </a:defRPr>
            </a:lvl1pPr>
          </a:lstStyle>
          <a:p>
            <a:pPr>
              <a:defRPr/>
            </a:pPr>
            <a:endParaRPr lang="ru-RU"/>
          </a:p>
        </p:txBody>
      </p:sp>
      <p:sp>
        <p:nvSpPr>
          <p:cNvPr id="9" name="Номер слайда 8"/>
          <p:cNvSpPr>
            <a:spLocks noGrp="1"/>
          </p:cNvSpPr>
          <p:nvPr>
            <p:ph type="sldNum" sz="quarter" idx="12"/>
          </p:nvPr>
        </p:nvSpPr>
        <p:spPr>
          <a:xfrm>
            <a:off x="8129588" y="5734050"/>
            <a:ext cx="609600" cy="520700"/>
          </a:xfrm>
          <a:prstGeom prst="rect">
            <a:avLst/>
          </a:prstGeom>
        </p:spPr>
        <p:txBody>
          <a:bodyPr/>
          <a:lstStyle>
            <a:lvl1pPr fontAlgn="auto">
              <a:spcBef>
                <a:spcPts val="0"/>
              </a:spcBef>
              <a:spcAft>
                <a:spcPts val="0"/>
              </a:spcAft>
              <a:defRPr>
                <a:latin typeface="+mn-lt"/>
                <a:cs typeface="+mn-cs"/>
              </a:defRPr>
            </a:lvl1pPr>
          </a:lstStyle>
          <a:p>
            <a:pPr>
              <a:defRPr/>
            </a:pPr>
            <a:fld id="{04D86362-2512-4B81-9E46-136802EA4EF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a:xfrm rot="5400000">
            <a:off x="7589045" y="1081881"/>
            <a:ext cx="2011362" cy="384175"/>
          </a:xfrm>
          <a:prstGeom prst="rect">
            <a:avLst/>
          </a:prstGeom>
        </p:spPr>
        <p:txBody>
          <a:bodyPr rtlCol="0"/>
          <a:lstStyle>
            <a:lvl1pPr fontAlgn="auto">
              <a:spcBef>
                <a:spcPts val="0"/>
              </a:spcBef>
              <a:spcAft>
                <a:spcPts val="0"/>
              </a:spcAft>
              <a:defRPr>
                <a:latin typeface="+mn-lt"/>
                <a:cs typeface="+mn-cs"/>
              </a:defRPr>
            </a:lvl1pPr>
          </a:lstStyle>
          <a:p>
            <a:pPr>
              <a:defRPr/>
            </a:pPr>
            <a:endParaRPr lang="ru-RU"/>
          </a:p>
        </p:txBody>
      </p:sp>
      <p:sp>
        <p:nvSpPr>
          <p:cNvPr id="13" name="Номер слайда 21"/>
          <p:cNvSpPr>
            <a:spLocks noGrp="1"/>
          </p:cNvSpPr>
          <p:nvPr>
            <p:ph type="sldNum" sz="quarter" idx="11"/>
          </p:nvPr>
        </p:nvSpPr>
        <p:spPr>
          <a:xfrm>
            <a:off x="8129588" y="5734050"/>
            <a:ext cx="609600" cy="520700"/>
          </a:xfrm>
          <a:prstGeom prst="rect">
            <a:avLst/>
          </a:prstGeom>
        </p:spPr>
        <p:txBody>
          <a:bodyPr rtlCol="0"/>
          <a:lstStyle>
            <a:lvl1pPr fontAlgn="auto">
              <a:spcBef>
                <a:spcPts val="0"/>
              </a:spcBef>
              <a:spcAft>
                <a:spcPts val="0"/>
              </a:spcAft>
              <a:defRPr>
                <a:latin typeface="+mn-lt"/>
                <a:cs typeface="+mn-cs"/>
              </a:defRPr>
            </a:lvl1pPr>
          </a:lstStyle>
          <a:p>
            <a:pPr>
              <a:defRPr/>
            </a:pPr>
            <a:fld id="{7FB7A0B5-1EB5-4BF9-ABF1-67C24A111A5D}"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rot="5400000">
            <a:off x="7589045" y="1081881"/>
            <a:ext cx="2011362" cy="38417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a:xfrm>
            <a:off x="8129588" y="5734050"/>
            <a:ext cx="609600" cy="520700"/>
          </a:xfrm>
          <a:prstGeom prst="rect">
            <a:avLst/>
          </a:prstGeom>
        </p:spPr>
        <p:txBody>
          <a:bodyPr/>
          <a:lstStyle>
            <a:lvl1pPr fontAlgn="auto">
              <a:spcBef>
                <a:spcPts val="0"/>
              </a:spcBef>
              <a:spcAft>
                <a:spcPts val="0"/>
              </a:spcAft>
              <a:defRPr>
                <a:latin typeface="+mn-lt"/>
                <a:cs typeface="+mn-cs"/>
              </a:defRPr>
            </a:lvl1pPr>
          </a:lstStyle>
          <a:p>
            <a:pPr>
              <a:defRPr/>
            </a:pPr>
            <a:fld id="{E7A7C197-6B27-4BDD-888D-9D954CC576B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rot="5400000">
            <a:off x="7589045" y="1081881"/>
            <a:ext cx="2011362" cy="384175"/>
          </a:xfrm>
          <a:prstGeom prst="rect">
            <a:avLst/>
          </a:prstGeom>
        </p:spPr>
        <p:txBody>
          <a:bodyPr/>
          <a:lstStyle>
            <a:lvl1pPr fontAlgn="auto">
              <a:spcBef>
                <a:spcPts val="0"/>
              </a:spcBef>
              <a:spcAft>
                <a:spcPts val="0"/>
              </a:spcAft>
              <a:defRPr>
                <a:latin typeface="+mn-lt"/>
                <a:cs typeface="+mn-cs"/>
              </a:defRPr>
            </a:lvl1pPr>
          </a:lstStyle>
          <a:p>
            <a:pPr>
              <a:defRPr/>
            </a:pPr>
            <a:endParaRPr lang="ru-RU"/>
          </a:p>
        </p:txBody>
      </p:sp>
      <p:sp>
        <p:nvSpPr>
          <p:cNvPr id="6" name="Номер слайда 5"/>
          <p:cNvSpPr>
            <a:spLocks noGrp="1"/>
          </p:cNvSpPr>
          <p:nvPr>
            <p:ph type="sldNum" sz="quarter" idx="12"/>
          </p:nvPr>
        </p:nvSpPr>
        <p:spPr>
          <a:xfrm>
            <a:off x="8129588" y="5734050"/>
            <a:ext cx="609600" cy="520700"/>
          </a:xfrm>
          <a:prstGeom prst="rect">
            <a:avLst/>
          </a:prstGeom>
        </p:spPr>
        <p:txBody>
          <a:bodyPr/>
          <a:lstStyle>
            <a:lvl1pPr fontAlgn="auto">
              <a:spcBef>
                <a:spcPts val="0"/>
              </a:spcBef>
              <a:spcAft>
                <a:spcPts val="0"/>
              </a:spcAft>
              <a:defRPr>
                <a:latin typeface="+mn-lt"/>
                <a:cs typeface="+mn-cs"/>
              </a:defRPr>
            </a:lvl1pPr>
          </a:lstStyle>
          <a:p>
            <a:pPr>
              <a:defRPr/>
            </a:pPr>
            <a:fld id="{4BEFB90E-4F1E-4086-AC77-3988C97C08E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dirty="0" smtClean="0"/>
              <a:t>Образец заголовка</a:t>
            </a:r>
            <a:endParaRPr lang="en-US" dirty="0"/>
          </a:p>
        </p:txBody>
      </p:sp>
      <p:sp>
        <p:nvSpPr>
          <p:cNvPr id="1027"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Прямая соединительная линия 6"/>
          <p:cNvSpPr>
            <a:spLocks noChangeShapeType="1"/>
          </p:cNvSpPr>
          <p:nvPr/>
        </p:nvSpPr>
        <p:spPr bwMode="auto">
          <a:xfrm>
            <a:off x="-103188" y="0"/>
            <a:ext cx="0" cy="6858000"/>
          </a:xfrm>
          <a:prstGeom prst="line">
            <a:avLst/>
          </a:prstGeom>
          <a:noFill/>
          <a:ln w="57150" cap="flat" cmpd="thickThin" algn="ctr">
            <a:gradFill>
              <a:gsLst>
                <a:gs pos="0">
                  <a:srgbClr val="5E9EFF"/>
                </a:gs>
                <a:gs pos="39999">
                  <a:srgbClr val="85C2FF"/>
                </a:gs>
                <a:gs pos="70000">
                  <a:srgbClr val="C4D6EB"/>
                </a:gs>
                <a:gs pos="100000">
                  <a:srgbClr val="FFEBFA"/>
                </a:gs>
              </a:gsLst>
              <a:lin ang="5400000" scaled="0"/>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6" r:id="rId3"/>
    <p:sldLayoutId id="2147483797" r:id="rId4"/>
    <p:sldLayoutId id="2147483800" r:id="rId5"/>
    <p:sldLayoutId id="2147483802" r:id="rId6"/>
    <p:sldLayoutId id="2147483803" r:id="rId7"/>
  </p:sldLayoutIdLst>
  <p:hf sldNum="0" hdr="0" ftr="0" dt="0"/>
  <p:txStyles>
    <p:titleStyle>
      <a:lvl1pPr algn="l" rtl="0" eaLnBrk="0" fontAlgn="base" hangingPunct="0">
        <a:spcBef>
          <a:spcPct val="0"/>
        </a:spcBef>
        <a:spcAft>
          <a:spcPct val="0"/>
        </a:spcAft>
        <a:defRPr sz="2400" b="1" kern="1200" cap="small">
          <a:solidFill>
            <a:srgbClr val="00206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2060"/>
          </a:solidFill>
          <a:latin typeface="Arial" charset="0"/>
          <a:cs typeface="Arial" charset="0"/>
        </a:defRPr>
      </a:lvl2pPr>
      <a:lvl3pPr algn="l" rtl="0" eaLnBrk="0" fontAlgn="base" hangingPunct="0">
        <a:spcBef>
          <a:spcPct val="0"/>
        </a:spcBef>
        <a:spcAft>
          <a:spcPct val="0"/>
        </a:spcAft>
        <a:defRPr sz="2400" b="1">
          <a:solidFill>
            <a:srgbClr val="002060"/>
          </a:solidFill>
          <a:latin typeface="Arial" charset="0"/>
          <a:cs typeface="Arial" charset="0"/>
        </a:defRPr>
      </a:lvl3pPr>
      <a:lvl4pPr algn="l" rtl="0" eaLnBrk="0" fontAlgn="base" hangingPunct="0">
        <a:spcBef>
          <a:spcPct val="0"/>
        </a:spcBef>
        <a:spcAft>
          <a:spcPct val="0"/>
        </a:spcAft>
        <a:defRPr sz="2400" b="1">
          <a:solidFill>
            <a:srgbClr val="002060"/>
          </a:solidFill>
          <a:latin typeface="Arial" charset="0"/>
          <a:cs typeface="Arial" charset="0"/>
        </a:defRPr>
      </a:lvl4pPr>
      <a:lvl5pPr algn="l" rtl="0" eaLnBrk="0" fontAlgn="base" hangingPunct="0">
        <a:spcBef>
          <a:spcPct val="0"/>
        </a:spcBef>
        <a:spcAft>
          <a:spcPct val="0"/>
        </a:spcAft>
        <a:defRPr sz="2400" b="1">
          <a:solidFill>
            <a:srgbClr val="002060"/>
          </a:solidFill>
          <a:latin typeface="Arial" charset="0"/>
          <a:cs typeface="Arial" charset="0"/>
        </a:defRPr>
      </a:lvl5pPr>
      <a:lvl6pPr marL="457200" algn="l" rtl="0" fontAlgn="base">
        <a:spcBef>
          <a:spcPct val="0"/>
        </a:spcBef>
        <a:spcAft>
          <a:spcPct val="0"/>
        </a:spcAft>
        <a:defRPr sz="2400" b="1">
          <a:solidFill>
            <a:srgbClr val="002060"/>
          </a:solidFill>
          <a:latin typeface="Arial" charset="0"/>
          <a:cs typeface="Arial" charset="0"/>
        </a:defRPr>
      </a:lvl6pPr>
      <a:lvl7pPr marL="914400" algn="l" rtl="0" fontAlgn="base">
        <a:spcBef>
          <a:spcPct val="0"/>
        </a:spcBef>
        <a:spcAft>
          <a:spcPct val="0"/>
        </a:spcAft>
        <a:defRPr sz="2400" b="1">
          <a:solidFill>
            <a:srgbClr val="002060"/>
          </a:solidFill>
          <a:latin typeface="Arial" charset="0"/>
          <a:cs typeface="Arial" charset="0"/>
        </a:defRPr>
      </a:lvl7pPr>
      <a:lvl8pPr marL="1371600" algn="l" rtl="0" fontAlgn="base">
        <a:spcBef>
          <a:spcPct val="0"/>
        </a:spcBef>
        <a:spcAft>
          <a:spcPct val="0"/>
        </a:spcAft>
        <a:defRPr sz="2400" b="1">
          <a:solidFill>
            <a:srgbClr val="002060"/>
          </a:solidFill>
          <a:latin typeface="Arial" charset="0"/>
          <a:cs typeface="Arial" charset="0"/>
        </a:defRPr>
      </a:lvl8pPr>
      <a:lvl9pPr marL="1828800" algn="l" rtl="0" fontAlgn="base">
        <a:spcBef>
          <a:spcPct val="0"/>
        </a:spcBef>
        <a:spcAft>
          <a:spcPct val="0"/>
        </a:spcAft>
        <a:defRPr sz="2400" b="1">
          <a:solidFill>
            <a:srgbClr val="002060"/>
          </a:solidFill>
          <a:latin typeface="Arial" charset="0"/>
          <a:cs typeface="Arial"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1600" b="1" kern="1200">
          <a:solidFill>
            <a:srgbClr val="002060"/>
          </a:solidFill>
          <a:latin typeface="Arial" pitchFamily="34" charset="0"/>
          <a:ea typeface="+mn-ea"/>
          <a:cs typeface="Arial" pitchFamily="34" charset="0"/>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1600" b="1" kern="1200">
          <a:solidFill>
            <a:srgbClr val="002060"/>
          </a:solidFill>
          <a:latin typeface="Arial" pitchFamily="34" charset="0"/>
          <a:ea typeface="+mn-ea"/>
          <a:cs typeface="Arial" pitchFamily="34" charset="0"/>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1600" b="1" kern="1200">
          <a:solidFill>
            <a:srgbClr val="002060"/>
          </a:solidFill>
          <a:latin typeface="Arial" pitchFamily="34" charset="0"/>
          <a:ea typeface="+mn-ea"/>
          <a:cs typeface="Arial" pitchFamily="34" charset="0"/>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1600" b="1" kern="1200">
          <a:solidFill>
            <a:srgbClr val="002060"/>
          </a:solidFill>
          <a:latin typeface="Arial" pitchFamily="34" charset="0"/>
          <a:ea typeface="+mn-ea"/>
          <a:cs typeface="Arial" pitchFamily="34" charset="0"/>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b="1" kern="1200">
          <a:solidFill>
            <a:srgbClr val="002060"/>
          </a:solidFill>
          <a:latin typeface="Arial" pitchFamily="34" charset="0"/>
          <a:ea typeface="+mn-ea"/>
          <a:cs typeface="Arial" pitchFamily="34"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verline.ru/docs/zakonodatelstvo-ts/soglasenietpsvobodnojtamozennojzon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verline.ru/docs/zakonodatelstvo-ts/kts329perecentovarovspecialnaatamozennaaprocedur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Заголовок 1"/>
          <p:cNvSpPr>
            <a:spLocks noGrp="1"/>
          </p:cNvSpPr>
          <p:nvPr>
            <p:ph type="ctrTitle"/>
          </p:nvPr>
        </p:nvSpPr>
        <p:spPr bwMode="auto"/>
        <p:txBody>
          <a:bodyPr/>
          <a:lstStyle/>
          <a:p>
            <a:pPr algn="ctr" eaLnBrk="1" hangingPunct="1"/>
            <a:r>
              <a:rPr lang="ru-RU" sz="2200" cap="none" dirty="0" smtClean="0">
                <a:solidFill>
                  <a:srgbClr val="002060"/>
                </a:solidFill>
                <a:latin typeface="Arial" charset="0"/>
                <a:cs typeface="Arial" charset="0"/>
              </a:rPr>
              <a:t>ВИДЫ ТАМОЖЕННЫХ ПРОЦЕДУР</a:t>
            </a:r>
          </a:p>
        </p:txBody>
      </p:sp>
      <p:sp>
        <p:nvSpPr>
          <p:cNvPr id="4" name="Подзаголовок 3"/>
          <p:cNvSpPr txBox="1">
            <a:spLocks noGrp="1"/>
          </p:cNvSpPr>
          <p:nvPr>
            <p:ph type="subTitle" idx="1"/>
          </p:nvPr>
        </p:nvSpPr>
        <p:spPr>
          <a:prstGeom prst="rect">
            <a:avLst/>
          </a:prstGeom>
          <a:noFill/>
        </p:spPr>
        <p:txBody>
          <a:bodyPr wrap="square" rtlCol="0">
            <a:spAutoFit/>
          </a:bodyPr>
          <a:lstStyle/>
          <a:p>
            <a:pPr algn="r"/>
            <a:r>
              <a:rPr lang="ru-RU" sz="2000" b="1" dirty="0" smtClean="0">
                <a:solidFill>
                  <a:srgbClr val="002060"/>
                </a:solidFill>
              </a:rPr>
              <a:t>Курс «Таможенное декларирование товаров»</a:t>
            </a:r>
            <a:endParaRPr lang="ru-RU" sz="20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38" y="0"/>
            <a:ext cx="8429625" cy="928688"/>
          </a:xfrm>
        </p:spPr>
        <p:txBody>
          <a:bodyPr/>
          <a:lstStyle/>
          <a:p>
            <a:pPr>
              <a:defRPr/>
            </a:pPr>
            <a:r>
              <a:rPr lang="ru-RU" sz="2000" dirty="0" smtClean="0"/>
              <a:t>Выпуск для внутреннего потребления.</a:t>
            </a:r>
            <a:br>
              <a:rPr lang="ru-RU" sz="2000" dirty="0" smtClean="0"/>
            </a:br>
            <a:r>
              <a:rPr lang="ru-RU" sz="2000" dirty="0" smtClean="0"/>
              <a:t> обязанности по уплате ввозных таможенных пошлин, налогов </a:t>
            </a:r>
            <a:endParaRPr lang="ru-RU" sz="2000" dirty="0"/>
          </a:p>
        </p:txBody>
      </p:sp>
      <p:sp>
        <p:nvSpPr>
          <p:cNvPr id="3" name="Содержимое 2"/>
          <p:cNvSpPr>
            <a:spLocks noGrp="1"/>
          </p:cNvSpPr>
          <p:nvPr>
            <p:ph sz="quarter" idx="1"/>
          </p:nvPr>
        </p:nvSpPr>
        <p:spPr>
          <a:xfrm>
            <a:off x="785813" y="2214563"/>
            <a:ext cx="7858125" cy="3944937"/>
          </a:xfrm>
        </p:spPr>
        <p:txBody>
          <a:bodyPr/>
          <a:lstStyle/>
          <a:p>
            <a:pPr marL="0" indent="0">
              <a:buFont typeface="Wingdings" pitchFamily="2" charset="2"/>
              <a:buNone/>
              <a:defRPr/>
            </a:pPr>
            <a:r>
              <a:rPr lang="ru-RU" dirty="0" smtClean="0">
                <a:solidFill>
                  <a:srgbClr val="000099"/>
                </a:solidFill>
              </a:rPr>
              <a:t>Обязанность по уплате ввозных таможенных пошлин, налогов </a:t>
            </a:r>
            <a:r>
              <a:rPr lang="ru-RU" dirty="0" smtClean="0">
                <a:solidFill>
                  <a:srgbClr val="339933"/>
                </a:solidFill>
              </a:rPr>
              <a:t>ВОЗНИКАЕТ</a:t>
            </a:r>
            <a:r>
              <a:rPr lang="ru-RU" dirty="0" smtClean="0">
                <a:solidFill>
                  <a:srgbClr val="000099"/>
                </a:solidFill>
              </a:rPr>
              <a:t> у декларанта с момента регистрации таможенным органом таможенной декларации (статья 211 ТК ТС)</a:t>
            </a:r>
          </a:p>
          <a:p>
            <a:pPr>
              <a:buFont typeface="Wingdings" pitchFamily="2" charset="2"/>
              <a:buNone/>
              <a:defRPr/>
            </a:pPr>
            <a:endParaRPr lang="ru-RU" sz="800" dirty="0" smtClean="0">
              <a:solidFill>
                <a:srgbClr val="000099"/>
              </a:solidFill>
            </a:endParaRPr>
          </a:p>
          <a:p>
            <a:pPr marL="0" indent="0">
              <a:buFont typeface="Wingdings" pitchFamily="2" charset="2"/>
              <a:buNone/>
              <a:defRPr/>
            </a:pPr>
            <a:r>
              <a:rPr lang="ru-RU" dirty="0" smtClean="0">
                <a:solidFill>
                  <a:srgbClr val="000099"/>
                </a:solidFill>
              </a:rPr>
              <a:t>Обязанность по уплате ввозных таможенных пошлин, налогов </a:t>
            </a:r>
            <a:r>
              <a:rPr lang="ru-RU" dirty="0" smtClean="0">
                <a:solidFill>
                  <a:srgbClr val="C00000"/>
                </a:solidFill>
              </a:rPr>
              <a:t>ПРЕКРАЩАЕТСЯ</a:t>
            </a:r>
            <a:r>
              <a:rPr lang="ru-RU" dirty="0" smtClean="0">
                <a:solidFill>
                  <a:srgbClr val="FF0000"/>
                </a:solidFill>
              </a:rPr>
              <a:t> </a:t>
            </a:r>
            <a:r>
              <a:rPr lang="ru-RU" dirty="0" smtClean="0">
                <a:solidFill>
                  <a:srgbClr val="000099"/>
                </a:solidFill>
              </a:rPr>
              <a:t>у декларанта</a:t>
            </a:r>
          </a:p>
          <a:p>
            <a:pPr>
              <a:defRPr/>
            </a:pPr>
            <a:r>
              <a:rPr lang="ru-RU" dirty="0" smtClean="0">
                <a:solidFill>
                  <a:srgbClr val="000099"/>
                </a:solidFill>
              </a:rPr>
              <a:t>в отношении товаров, помещенных под ТП с предоставлением льгот по уплате таможенных пошлин, налогов, </a:t>
            </a:r>
            <a:r>
              <a:rPr lang="ru-RU" dirty="0" smtClean="0">
                <a:solidFill>
                  <a:srgbClr val="C00000"/>
                </a:solidFill>
              </a:rPr>
              <a:t>НЕ СОПРЯЖЕННЫХ с ограничениями</a:t>
            </a:r>
            <a:r>
              <a:rPr lang="ru-RU" dirty="0" smtClean="0">
                <a:solidFill>
                  <a:srgbClr val="000099"/>
                </a:solidFill>
              </a:rPr>
              <a:t> по пользованию и (или) распоряжению этими товара;</a:t>
            </a:r>
          </a:p>
          <a:p>
            <a:pPr>
              <a:defRPr/>
            </a:pPr>
            <a:r>
              <a:rPr lang="ru-RU" dirty="0" smtClean="0">
                <a:solidFill>
                  <a:srgbClr val="000099"/>
                </a:solidFill>
              </a:rPr>
              <a:t>в отношении товаров, помещенных под ТП с использованием льгот по уплате таможенных пошлин, налогов, </a:t>
            </a:r>
            <a:r>
              <a:rPr lang="ru-RU" dirty="0" smtClean="0">
                <a:solidFill>
                  <a:srgbClr val="C00000"/>
                </a:solidFill>
              </a:rPr>
              <a:t>СОПРЯЖЕННЫХ с ограничениями</a:t>
            </a:r>
            <a:r>
              <a:rPr lang="ru-RU" dirty="0" smtClean="0">
                <a:solidFill>
                  <a:srgbClr val="FF0000"/>
                </a:solidFill>
              </a:rPr>
              <a:t> </a:t>
            </a:r>
            <a:r>
              <a:rPr lang="ru-RU" dirty="0" smtClean="0">
                <a:solidFill>
                  <a:srgbClr val="000099"/>
                </a:solidFill>
              </a:rPr>
              <a:t>по пользованию и (или) распоряжению этими товарами по истечении 5 (пяти) лет со дня выпуска товаров в соответствии с ТП, если не установлен иной срок действия ограничений по пользованию и (или) распоряжению товарами…</a:t>
            </a:r>
            <a:endParaRPr lang="ru-RU" dirty="0">
              <a:solidFill>
                <a:srgbClr val="000099"/>
              </a:solidFill>
            </a:endParaRPr>
          </a:p>
        </p:txBody>
      </p:sp>
      <p:sp>
        <p:nvSpPr>
          <p:cNvPr id="19460" name="Прямоугольник 3"/>
          <p:cNvSpPr>
            <a:spLocks noChangeArrowheads="1"/>
          </p:cNvSpPr>
          <p:nvPr/>
        </p:nvSpPr>
        <p:spPr bwMode="auto">
          <a:xfrm>
            <a:off x="642938" y="1285875"/>
            <a:ext cx="8072437" cy="584200"/>
          </a:xfrm>
          <a:prstGeom prst="rect">
            <a:avLst/>
          </a:prstGeom>
          <a:noFill/>
          <a:ln w="9525">
            <a:noFill/>
            <a:miter lim="800000"/>
            <a:headEnd/>
            <a:tailEnd/>
          </a:ln>
        </p:spPr>
        <p:txBody>
          <a:bodyPr>
            <a:spAutoFit/>
          </a:bodyPr>
          <a:lstStyle/>
          <a:p>
            <a:pPr algn="ctr"/>
            <a:r>
              <a:rPr lang="ru-RU" sz="1600" b="1">
                <a:solidFill>
                  <a:srgbClr val="000099"/>
                </a:solidFill>
              </a:rPr>
              <a:t>Определены статьями 211 ТК ТС</a:t>
            </a:r>
          </a:p>
          <a:p>
            <a:pPr algn="ctr"/>
            <a:r>
              <a:rPr lang="ru-RU" sz="1600" b="1">
                <a:solidFill>
                  <a:srgbClr val="000099"/>
                </a:solidFill>
              </a:rPr>
              <a:t>Дополнены статьей 229  ФЗ 311 «О таможенном регулировании в РФ»</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bwMode="auto">
          <a:xfrm>
            <a:off x="0" y="0"/>
            <a:ext cx="9144000" cy="785813"/>
          </a:xfrm>
        </p:spPr>
        <p:txBody>
          <a:bodyPr wrap="square" lIns="91440" tIns="45720" rIns="91440" bIns="45720" numCol="1" anchorCtr="0" compatLnSpc="1">
            <a:prstTxWarp prst="textNoShape">
              <a:avLst/>
            </a:prstTxWarp>
          </a:bodyPr>
          <a:lstStyle/>
          <a:p>
            <a:r>
              <a:rPr lang="ru-RU" sz="2000" cap="none" dirty="0" smtClean="0"/>
              <a:t>Выпуск для внутреннего потребления.  Пример</a:t>
            </a:r>
            <a:br>
              <a:rPr lang="ru-RU" sz="2000" cap="none" dirty="0" smtClean="0"/>
            </a:br>
            <a:endParaRPr lang="ru-RU" sz="2000" cap="none" dirty="0" smtClean="0"/>
          </a:p>
        </p:txBody>
      </p:sp>
      <p:graphicFrame>
        <p:nvGraphicFramePr>
          <p:cNvPr id="4" name="Содержимое 3"/>
          <p:cNvGraphicFramePr>
            <a:graphicFrameLocks noGrp="1"/>
          </p:cNvGraphicFramePr>
          <p:nvPr>
            <p:ph sz="quarter" idx="1"/>
          </p:nvPr>
        </p:nvGraphicFramePr>
        <p:xfrm>
          <a:off x="285720" y="928670"/>
          <a:ext cx="8572560"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Прямоугольник 4"/>
          <p:cNvSpPr>
            <a:spLocks noChangeArrowheads="1"/>
          </p:cNvSpPr>
          <p:nvPr/>
        </p:nvSpPr>
        <p:spPr bwMode="auto">
          <a:xfrm>
            <a:off x="285720" y="4929198"/>
            <a:ext cx="8715375" cy="1600438"/>
          </a:xfrm>
          <a:prstGeom prst="rect">
            <a:avLst/>
          </a:prstGeom>
          <a:noFill/>
          <a:ln w="9525">
            <a:noFill/>
            <a:miter lim="800000"/>
            <a:headEnd/>
            <a:tailEnd/>
          </a:ln>
        </p:spPr>
        <p:txBody>
          <a:bodyPr>
            <a:spAutoFit/>
          </a:bodyPr>
          <a:lstStyle/>
          <a:p>
            <a:r>
              <a:rPr lang="ru-RU" sz="1400" b="1" dirty="0" smtClean="0">
                <a:solidFill>
                  <a:srgbClr val="002060"/>
                </a:solidFill>
              </a:rPr>
              <a:t>Как вы считаете, для каких примеров (А, В, С) будут верными нижеприведенные утверждения</a:t>
            </a:r>
          </a:p>
          <a:p>
            <a:endParaRPr lang="ru-RU" sz="1400" b="1" dirty="0" smtClean="0">
              <a:solidFill>
                <a:srgbClr val="002060"/>
              </a:solidFill>
            </a:endParaRPr>
          </a:p>
          <a:p>
            <a:r>
              <a:rPr lang="ru-RU" sz="1400" b="1" dirty="0" smtClean="0">
                <a:solidFill>
                  <a:srgbClr val="002060"/>
                </a:solidFill>
              </a:rPr>
              <a:t>1. Выпуск </a:t>
            </a:r>
            <a:r>
              <a:rPr lang="ru-RU" sz="1400" b="1" dirty="0">
                <a:solidFill>
                  <a:srgbClr val="002060"/>
                </a:solidFill>
              </a:rPr>
              <a:t>разрешен. Товар находится под таможенным контролем.</a:t>
            </a:r>
          </a:p>
          <a:p>
            <a:r>
              <a:rPr lang="ru-RU" sz="1400" b="1" dirty="0">
                <a:solidFill>
                  <a:srgbClr val="002060"/>
                </a:solidFill>
              </a:rPr>
              <a:t>2. Разрешен условный выпуск. Товар находится под таможенным контролем.</a:t>
            </a:r>
          </a:p>
          <a:p>
            <a:r>
              <a:rPr lang="ru-RU" sz="1400" b="1" dirty="0">
                <a:solidFill>
                  <a:srgbClr val="002060"/>
                </a:solidFill>
              </a:rPr>
              <a:t>    Действуют ограничения по праву распоряжения товаром.</a:t>
            </a:r>
          </a:p>
          <a:p>
            <a:r>
              <a:rPr lang="ru-RU" sz="1400" b="1" dirty="0">
                <a:solidFill>
                  <a:srgbClr val="002060"/>
                </a:solidFill>
              </a:rPr>
              <a:t>3. Выпуск разрешен. Ограничений по праву использования и распоряжения товаром нет</a:t>
            </a:r>
          </a:p>
          <a:p>
            <a:endParaRPr lang="ru-RU" sz="1400"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571500"/>
          </a:xfrm>
        </p:spPr>
        <p:txBody>
          <a:bodyPr/>
          <a:lstStyle/>
          <a:p>
            <a:pPr>
              <a:defRPr/>
            </a:pPr>
            <a:r>
              <a:rPr lang="ru-RU" dirty="0" smtClean="0"/>
              <a:t>Экспорт. Содержание ТП</a:t>
            </a:r>
            <a:endParaRPr lang="ru-RU" dirty="0"/>
          </a:p>
        </p:txBody>
      </p:sp>
      <p:graphicFrame>
        <p:nvGraphicFramePr>
          <p:cNvPr id="4" name="Содержимое 3"/>
          <p:cNvGraphicFramePr>
            <a:graphicFrameLocks noGrp="1"/>
          </p:cNvGraphicFramePr>
          <p:nvPr>
            <p:ph sz="quarter" idx="1"/>
          </p:nvPr>
        </p:nvGraphicFramePr>
        <p:xfrm>
          <a:off x="714348" y="2214554"/>
          <a:ext cx="7967662" cy="3802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428625" y="928688"/>
            <a:ext cx="8501063" cy="738187"/>
          </a:xfrm>
          <a:prstGeom prst="rect">
            <a:avLst/>
          </a:prstGeom>
        </p:spPr>
        <p:txBody>
          <a:bodyPr>
            <a:spAutoFit/>
          </a:bodyPr>
          <a:lstStyle/>
          <a:p>
            <a:pPr>
              <a:defRPr/>
            </a:pPr>
            <a:r>
              <a:rPr lang="ru-RU" sz="1400" b="1" dirty="0">
                <a:solidFill>
                  <a:schemeClr val="accent2">
                    <a:lumMod val="50000"/>
                  </a:schemeClr>
                </a:solidFill>
                <a:latin typeface="Arial" charset="0"/>
                <a:cs typeface="Arial" charset="0"/>
              </a:rPr>
              <a:t>Экспорт - таможенная процедура, при которой товары таможенного союза вывозятся за пределы таможенной территории таможенного союза и предназначаются для постоянного нахождения за ее пределами  (ТК ТС, статья 212)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571500"/>
          </a:xfrm>
        </p:spPr>
        <p:txBody>
          <a:bodyPr>
            <a:noAutofit/>
          </a:bodyPr>
          <a:lstStyle/>
          <a:p>
            <a:pPr>
              <a:defRPr/>
            </a:pPr>
            <a:r>
              <a:rPr lang="ru-RU" sz="2000" dirty="0" smtClean="0"/>
              <a:t>ЭКСПОРТ.  Условия помещения товаров под ТП</a:t>
            </a:r>
            <a:endParaRPr lang="ru-RU" sz="2000" dirty="0"/>
          </a:p>
        </p:txBody>
      </p:sp>
      <p:graphicFrame>
        <p:nvGraphicFramePr>
          <p:cNvPr id="4" name="Содержимое 3"/>
          <p:cNvGraphicFramePr>
            <a:graphicFrameLocks noGrp="1"/>
          </p:cNvGraphicFramePr>
          <p:nvPr>
            <p:ph sz="quarter" idx="1"/>
            <p:extLst>
              <p:ext uri="{D42A27DB-BD31-4B8C-83A1-F6EECF244321}">
                <p14:modId xmlns:p14="http://schemas.microsoft.com/office/powerpoint/2010/main" xmlns="" val="2132046712"/>
              </p:ext>
            </p:extLst>
          </p:nvPr>
        </p:nvGraphicFramePr>
        <p:xfrm>
          <a:off x="500034" y="1714488"/>
          <a:ext cx="8286808"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Прямоугольник 4"/>
          <p:cNvSpPr>
            <a:spLocks noChangeArrowheads="1"/>
          </p:cNvSpPr>
          <p:nvPr/>
        </p:nvSpPr>
        <p:spPr bwMode="auto">
          <a:xfrm>
            <a:off x="571500" y="857250"/>
            <a:ext cx="8072438" cy="584200"/>
          </a:xfrm>
          <a:prstGeom prst="rect">
            <a:avLst/>
          </a:prstGeom>
          <a:noFill/>
          <a:ln w="9525">
            <a:noFill/>
            <a:miter lim="800000"/>
            <a:headEnd/>
            <a:tailEnd/>
          </a:ln>
        </p:spPr>
        <p:txBody>
          <a:bodyPr>
            <a:spAutoFit/>
          </a:bodyPr>
          <a:lstStyle/>
          <a:p>
            <a:pPr algn="ctr"/>
            <a:r>
              <a:rPr lang="ru-RU" sz="1600" b="1" dirty="0">
                <a:solidFill>
                  <a:srgbClr val="002060"/>
                </a:solidFill>
              </a:rPr>
              <a:t>Определены статьей 213 ТК ТС</a:t>
            </a:r>
          </a:p>
          <a:p>
            <a:pPr algn="ctr"/>
            <a:r>
              <a:rPr lang="ru-RU" sz="1600" b="1" dirty="0">
                <a:solidFill>
                  <a:srgbClr val="002060"/>
                </a:solidFill>
              </a:rPr>
              <a:t>Дополнены статьями 231 и 232  ФЗ 311 «О таможенном регулировании в РФ»</a:t>
            </a:r>
          </a:p>
        </p:txBody>
      </p:sp>
      <p:sp>
        <p:nvSpPr>
          <p:cNvPr id="22533" name="Прямоугольник 6"/>
          <p:cNvSpPr>
            <a:spLocks noChangeArrowheads="1"/>
          </p:cNvSpPr>
          <p:nvPr/>
        </p:nvSpPr>
        <p:spPr bwMode="auto">
          <a:xfrm>
            <a:off x="3857625" y="3571875"/>
            <a:ext cx="4429125" cy="942975"/>
          </a:xfrm>
          <a:prstGeom prst="rect">
            <a:avLst/>
          </a:prstGeom>
          <a:noFill/>
          <a:ln w="9525">
            <a:noFill/>
            <a:miter lim="800000"/>
            <a:headEnd/>
            <a:tailEnd/>
          </a:ln>
        </p:spPr>
        <p:txBody>
          <a:bodyPr>
            <a:spAutoFit/>
          </a:bodyPr>
          <a:lstStyle/>
          <a:p>
            <a:pPr defTabSz="622300">
              <a:lnSpc>
                <a:spcPct val="90000"/>
              </a:lnSpc>
              <a:spcAft>
                <a:spcPct val="35000"/>
              </a:spcAft>
            </a:pPr>
            <a:r>
              <a:rPr lang="ru-RU" sz="1400"/>
              <a:t>Подтверждается документально: </a:t>
            </a:r>
          </a:p>
          <a:p>
            <a:pPr defTabSz="622300">
              <a:lnSpc>
                <a:spcPct val="90000"/>
              </a:lnSpc>
              <a:spcAft>
                <a:spcPct val="35000"/>
              </a:spcAft>
            </a:pPr>
            <a:r>
              <a:rPr lang="ru-RU" sz="1400"/>
              <a:t>разрешения, лицензии, сертификаты, акты и (или) иные документы, выдаваемые уполномоченными органами</a:t>
            </a:r>
          </a:p>
        </p:txBody>
      </p:sp>
      <p:sp>
        <p:nvSpPr>
          <p:cNvPr id="22534" name="Прямоугольник 7"/>
          <p:cNvSpPr>
            <a:spLocks noChangeArrowheads="1"/>
          </p:cNvSpPr>
          <p:nvPr/>
        </p:nvSpPr>
        <p:spPr bwMode="auto">
          <a:xfrm>
            <a:off x="3857625" y="5072063"/>
            <a:ext cx="4929188" cy="1384300"/>
          </a:xfrm>
          <a:prstGeom prst="rect">
            <a:avLst/>
          </a:prstGeom>
          <a:noFill/>
          <a:ln w="9525">
            <a:noFill/>
            <a:miter lim="800000"/>
            <a:headEnd/>
            <a:tailEnd/>
          </a:ln>
        </p:spPr>
        <p:txBody>
          <a:bodyPr>
            <a:spAutoFit/>
          </a:bodyPr>
          <a:lstStyle/>
          <a:p>
            <a:r>
              <a:rPr lang="ru-RU" sz="1400" dirty="0"/>
              <a:t>сертификат выдается Торгово-промышленной палатой РФ в соответствии с правилами определения страны происхождения товаров, применяемыми при предоставлении торгового режима свободной торговли Содружества </a:t>
            </a:r>
            <a:r>
              <a:rPr lang="ru-RU" sz="1400" dirty="0" smtClean="0"/>
              <a:t>независимых государств </a:t>
            </a:r>
            <a:endParaRPr lang="ru-RU" sz="1400" dirty="0"/>
          </a:p>
          <a:p>
            <a:r>
              <a:rPr lang="ru-RU" sz="1400" dirty="0"/>
              <a:t>(ФЗ 311, ст.231)</a:t>
            </a:r>
            <a:endParaRPr lang="ru-RU" sz="1400" b="1" dirty="0"/>
          </a:p>
        </p:txBody>
      </p:sp>
      <p:sp>
        <p:nvSpPr>
          <p:cNvPr id="22535" name="Прямоугольник 9"/>
          <p:cNvSpPr>
            <a:spLocks noChangeArrowheads="1"/>
          </p:cNvSpPr>
          <p:nvPr/>
        </p:nvSpPr>
        <p:spPr bwMode="auto">
          <a:xfrm>
            <a:off x="3846513" y="1711325"/>
            <a:ext cx="5083175" cy="1431925"/>
          </a:xfrm>
          <a:prstGeom prst="rect">
            <a:avLst/>
          </a:prstGeom>
          <a:noFill/>
          <a:ln w="9525">
            <a:noFill/>
            <a:miter lim="800000"/>
            <a:headEnd/>
            <a:tailEnd/>
          </a:ln>
        </p:spPr>
        <p:txBody>
          <a:bodyPr wrap="none">
            <a:spAutoFit/>
          </a:bodyPr>
          <a:lstStyle/>
          <a:p>
            <a:r>
              <a:rPr lang="ru-RU" sz="1400" dirty="0"/>
              <a:t>Вывозные таможенные пошлины </a:t>
            </a:r>
          </a:p>
          <a:p>
            <a:r>
              <a:rPr lang="ru-RU" sz="1400" dirty="0"/>
              <a:t>подлежат уплате до выпуска товаров;</a:t>
            </a:r>
          </a:p>
          <a:p>
            <a:endParaRPr lang="ru-RU" sz="300" dirty="0"/>
          </a:p>
          <a:p>
            <a:r>
              <a:rPr lang="ru-RU" sz="1400" dirty="0"/>
              <a:t>Не все категории товаров облагаются </a:t>
            </a:r>
          </a:p>
          <a:p>
            <a:r>
              <a:rPr lang="ru-RU" sz="1400" dirty="0"/>
              <a:t>вывозной таможенной пошлиной,</a:t>
            </a:r>
          </a:p>
          <a:p>
            <a:r>
              <a:rPr lang="ru-RU" sz="1400" dirty="0"/>
              <a:t>их декларирование и выпуск </a:t>
            </a:r>
          </a:p>
          <a:p>
            <a:r>
              <a:rPr lang="ru-RU" sz="1400" dirty="0"/>
              <a:t>осуществляется по упрощенной схеме (ФЗ 311, ст.232)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785813"/>
          </a:xfrm>
        </p:spPr>
        <p:txBody>
          <a:bodyPr/>
          <a:lstStyle/>
          <a:p>
            <a:pPr>
              <a:defRPr/>
            </a:pPr>
            <a:r>
              <a:rPr lang="ru-RU" dirty="0" smtClean="0"/>
              <a:t>ЭКСПОРТ. Завершение</a:t>
            </a:r>
            <a:endParaRPr lang="ru-RU" dirty="0"/>
          </a:p>
        </p:txBody>
      </p:sp>
      <p:graphicFrame>
        <p:nvGraphicFramePr>
          <p:cNvPr id="4" name="Содержимое 3"/>
          <p:cNvGraphicFramePr>
            <a:graphicFrameLocks noGrp="1"/>
          </p:cNvGraphicFramePr>
          <p:nvPr>
            <p:ph sz="quarter" idx="1"/>
          </p:nvPr>
        </p:nvGraphicFramePr>
        <p:xfrm>
          <a:off x="285720" y="928670"/>
          <a:ext cx="8610630" cy="5445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bwMode="auto">
          <a:xfrm>
            <a:off x="142875" y="0"/>
            <a:ext cx="9001125" cy="642938"/>
          </a:xfrm>
        </p:spPr>
        <p:txBody>
          <a:bodyPr wrap="square" lIns="91440" tIns="45720" rIns="91440" bIns="45720" numCol="1" anchorCtr="0" compatLnSpc="1">
            <a:prstTxWarp prst="textNoShape">
              <a:avLst/>
            </a:prstTxWarp>
          </a:bodyPr>
          <a:lstStyle/>
          <a:p>
            <a:r>
              <a:rPr lang="ru-RU" cap="none" smtClean="0"/>
              <a:t>ЭКСПОРТ.  Примеры.</a:t>
            </a:r>
          </a:p>
        </p:txBody>
      </p:sp>
      <p:graphicFrame>
        <p:nvGraphicFramePr>
          <p:cNvPr id="4" name="Содержимое 3"/>
          <p:cNvGraphicFramePr>
            <a:graphicFrameLocks noGrp="1"/>
          </p:cNvGraphicFramePr>
          <p:nvPr>
            <p:ph sz="quarter" idx="1"/>
          </p:nvPr>
        </p:nvGraphicFramePr>
        <p:xfrm>
          <a:off x="461993" y="857232"/>
          <a:ext cx="8467725"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Прямоугольник 4"/>
          <p:cNvSpPr>
            <a:spLocks noChangeArrowheads="1"/>
          </p:cNvSpPr>
          <p:nvPr/>
        </p:nvSpPr>
        <p:spPr bwMode="auto">
          <a:xfrm>
            <a:off x="500063" y="5143512"/>
            <a:ext cx="8286750" cy="1323439"/>
          </a:xfrm>
          <a:prstGeom prst="rect">
            <a:avLst/>
          </a:prstGeom>
          <a:noFill/>
          <a:ln w="9525">
            <a:noFill/>
            <a:miter lim="800000"/>
            <a:headEnd/>
            <a:tailEnd/>
          </a:ln>
        </p:spPr>
        <p:txBody>
          <a:bodyPr wrap="square">
            <a:spAutoFit/>
          </a:bodyPr>
          <a:lstStyle/>
          <a:p>
            <a:r>
              <a:rPr lang="ru-RU" b="1" dirty="0" smtClean="0">
                <a:solidFill>
                  <a:srgbClr val="002060"/>
                </a:solidFill>
              </a:rPr>
              <a:t>Как вы считаете, для каких примеров (А, В, С) будут верными нижеприведенные утверждения</a:t>
            </a:r>
          </a:p>
          <a:p>
            <a:endParaRPr lang="ru-RU" sz="800" b="1" dirty="0" smtClean="0">
              <a:solidFill>
                <a:srgbClr val="002060"/>
              </a:solidFill>
            </a:endParaRPr>
          </a:p>
          <a:p>
            <a:r>
              <a:rPr lang="ru-RU" b="1" dirty="0" smtClean="0">
                <a:solidFill>
                  <a:srgbClr val="002060"/>
                </a:solidFill>
              </a:rPr>
              <a:t>1. Выпуск </a:t>
            </a:r>
            <a:r>
              <a:rPr lang="ru-RU" b="1" dirty="0">
                <a:solidFill>
                  <a:srgbClr val="002060"/>
                </a:solidFill>
              </a:rPr>
              <a:t>разрешен. При фактическом вывозе статус утрачивается.</a:t>
            </a:r>
          </a:p>
          <a:p>
            <a:r>
              <a:rPr lang="ru-RU" b="1" dirty="0">
                <a:solidFill>
                  <a:srgbClr val="002060"/>
                </a:solidFill>
              </a:rPr>
              <a:t>2. В выпуске отказано. Таможенный контроль.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571500"/>
          </a:xfrm>
        </p:spPr>
        <p:txBody>
          <a:bodyPr/>
          <a:lstStyle/>
          <a:p>
            <a:pPr>
              <a:defRPr/>
            </a:pPr>
            <a:r>
              <a:rPr lang="ru-RU" sz="2000" dirty="0" smtClean="0"/>
              <a:t>Таможенный транзит. Содержание</a:t>
            </a:r>
            <a:endParaRPr lang="ru-RU" sz="2000" dirty="0"/>
          </a:p>
        </p:txBody>
      </p:sp>
      <p:graphicFrame>
        <p:nvGraphicFramePr>
          <p:cNvPr id="4" name="Содержимое 3"/>
          <p:cNvGraphicFramePr>
            <a:graphicFrameLocks noGrp="1"/>
          </p:cNvGraphicFramePr>
          <p:nvPr>
            <p:ph sz="quarter" idx="1"/>
          </p:nvPr>
        </p:nvGraphicFramePr>
        <p:xfrm>
          <a:off x="428596" y="2357430"/>
          <a:ext cx="7967663"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Прямоугольник 4"/>
          <p:cNvSpPr>
            <a:spLocks noChangeArrowheads="1"/>
          </p:cNvSpPr>
          <p:nvPr/>
        </p:nvSpPr>
        <p:spPr bwMode="auto">
          <a:xfrm>
            <a:off x="428625" y="714375"/>
            <a:ext cx="8429625" cy="1600200"/>
          </a:xfrm>
          <a:prstGeom prst="rect">
            <a:avLst/>
          </a:prstGeom>
          <a:noFill/>
          <a:ln w="9525">
            <a:noFill/>
            <a:miter lim="800000"/>
            <a:headEnd/>
            <a:tailEnd/>
          </a:ln>
        </p:spPr>
        <p:txBody>
          <a:bodyPr>
            <a:spAutoFit/>
          </a:bodyPr>
          <a:lstStyle/>
          <a:p>
            <a:r>
              <a:rPr lang="ru-RU" sz="1400" b="1">
                <a:solidFill>
                  <a:srgbClr val="000099"/>
                </a:solidFill>
              </a:rPr>
              <a:t>Таможенный транзит - таможенная процедура, в соответствии с которой товары перевозятся под таможенным контролем по таможенной территории таможенного союза, в том числе через территорию государства, не являющегося членом таможенного союза, от таможенного органа отправления до таможенного органа назначения без уплаты таможенных пошлин, налогов с применением запретов и ограничений, за исключением мер нетарифного и технического регулирования.  (Глава 33, статья 215).</a:t>
            </a:r>
          </a:p>
          <a:p>
            <a:r>
              <a:rPr lang="ru-RU" sz="1400" b="1">
                <a:solidFill>
                  <a:srgbClr val="000099"/>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bwMode="auto">
          <a:xfrm>
            <a:off x="1000125" y="0"/>
            <a:ext cx="7858125" cy="642938"/>
          </a:xfrm>
        </p:spPr>
        <p:txBody>
          <a:bodyPr wrap="square" lIns="91440" tIns="45720" rIns="91440" bIns="45720" numCol="1" anchorCtr="0" compatLnSpc="1">
            <a:prstTxWarp prst="textNoShape">
              <a:avLst/>
            </a:prstTxWarp>
          </a:bodyPr>
          <a:lstStyle/>
          <a:p>
            <a:r>
              <a:rPr lang="ru-RU" cap="none" smtClean="0"/>
              <a:t>ТАМОЖЕННЫЙ ТРАНЗИТ. ПРИМЕНЕНИЕ</a:t>
            </a:r>
          </a:p>
        </p:txBody>
      </p:sp>
      <p:grpSp>
        <p:nvGrpSpPr>
          <p:cNvPr id="26627" name="Группа 11"/>
          <p:cNvGrpSpPr>
            <a:grpSpLocks/>
          </p:cNvGrpSpPr>
          <p:nvPr/>
        </p:nvGrpSpPr>
        <p:grpSpPr bwMode="auto">
          <a:xfrm>
            <a:off x="285750" y="928688"/>
            <a:ext cx="8715375" cy="1785937"/>
            <a:chOff x="285720" y="928670"/>
            <a:chExt cx="8715436" cy="1785950"/>
          </a:xfrm>
        </p:grpSpPr>
        <p:graphicFrame>
          <p:nvGraphicFramePr>
            <p:cNvPr id="4" name="Схема 3"/>
            <p:cNvGraphicFramePr/>
            <p:nvPr/>
          </p:nvGraphicFramePr>
          <p:xfrm>
            <a:off x="285720" y="928670"/>
            <a:ext cx="8715436" cy="178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Прямая со стрелкой 4"/>
            <p:cNvCxnSpPr/>
            <p:nvPr/>
          </p:nvCxnSpPr>
          <p:spPr>
            <a:xfrm>
              <a:off x="1428728" y="1500174"/>
              <a:ext cx="5643603" cy="1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1500167" y="1714488"/>
              <a:ext cx="1571636"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357555" y="1714488"/>
              <a:ext cx="164307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357819" y="1714488"/>
              <a:ext cx="164307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636" name="TextBox 8"/>
            <p:cNvSpPr txBox="1">
              <a:spLocks noChangeArrowheads="1"/>
            </p:cNvSpPr>
            <p:nvPr/>
          </p:nvSpPr>
          <p:spPr bwMode="auto">
            <a:xfrm>
              <a:off x="2500298" y="1071546"/>
              <a:ext cx="4000528" cy="338554"/>
            </a:xfrm>
            <a:prstGeom prst="rect">
              <a:avLst/>
            </a:prstGeom>
            <a:noFill/>
            <a:ln w="9525">
              <a:noFill/>
              <a:miter lim="800000"/>
              <a:headEnd/>
              <a:tailEnd/>
            </a:ln>
          </p:spPr>
          <p:txBody>
            <a:bodyPr>
              <a:spAutoFit/>
            </a:bodyPr>
            <a:lstStyle/>
            <a:p>
              <a:r>
                <a:rPr lang="ru-RU" sz="1600" b="1">
                  <a:solidFill>
                    <a:srgbClr val="C00000"/>
                  </a:solidFill>
                </a:rPr>
                <a:t>Перемещение иностранных товаров</a:t>
              </a:r>
            </a:p>
          </p:txBody>
        </p:sp>
        <p:sp>
          <p:nvSpPr>
            <p:cNvPr id="26637" name="TextBox 9"/>
            <p:cNvSpPr txBox="1">
              <a:spLocks noChangeArrowheads="1"/>
            </p:cNvSpPr>
            <p:nvPr/>
          </p:nvSpPr>
          <p:spPr bwMode="auto">
            <a:xfrm>
              <a:off x="928662" y="2357430"/>
              <a:ext cx="3643338" cy="338554"/>
            </a:xfrm>
            <a:prstGeom prst="rect">
              <a:avLst/>
            </a:prstGeom>
            <a:noFill/>
            <a:ln w="9525">
              <a:noFill/>
              <a:miter lim="800000"/>
              <a:headEnd/>
              <a:tailEnd/>
            </a:ln>
          </p:spPr>
          <p:txBody>
            <a:bodyPr>
              <a:spAutoFit/>
            </a:bodyPr>
            <a:lstStyle/>
            <a:p>
              <a:pPr algn="ctr"/>
              <a:r>
                <a:rPr lang="ru-RU" sz="1600" b="1">
                  <a:solidFill>
                    <a:srgbClr val="003300"/>
                  </a:solidFill>
                </a:rPr>
                <a:t>Перемещение товаров ТС</a:t>
              </a:r>
            </a:p>
          </p:txBody>
        </p:sp>
      </p:grpSp>
      <p:sp>
        <p:nvSpPr>
          <p:cNvPr id="26628" name="Содержимое 14"/>
          <p:cNvSpPr>
            <a:spLocks noGrp="1"/>
          </p:cNvSpPr>
          <p:nvPr>
            <p:ph sz="quarter" idx="1"/>
          </p:nvPr>
        </p:nvSpPr>
        <p:spPr>
          <a:xfrm>
            <a:off x="357188" y="3143250"/>
            <a:ext cx="8786812" cy="3230563"/>
          </a:xfrm>
        </p:spPr>
        <p:txBody>
          <a:bodyPr/>
          <a:lstStyle/>
          <a:p>
            <a:pPr>
              <a:buClr>
                <a:srgbClr val="C00000"/>
              </a:buClr>
              <a:buSzPct val="120000"/>
              <a:buFont typeface="Wingdings" pitchFamily="2" charset="2"/>
              <a:buNone/>
            </a:pPr>
            <a:r>
              <a:rPr lang="ru-RU" dirty="0" smtClean="0">
                <a:solidFill>
                  <a:srgbClr val="C00000"/>
                </a:solidFill>
              </a:rPr>
              <a:t>Таможенный транзит не применяется </a:t>
            </a:r>
          </a:p>
          <a:p>
            <a:pPr marL="173038" lvl="1" indent="-173038">
              <a:lnSpc>
                <a:spcPct val="90000"/>
              </a:lnSpc>
              <a:spcBef>
                <a:spcPct val="0"/>
              </a:spcBef>
              <a:spcAft>
                <a:spcPct val="15000"/>
              </a:spcAft>
              <a:buClr>
                <a:srgbClr val="006600"/>
              </a:buClr>
              <a:buSzPct val="120000"/>
              <a:buFont typeface="Wingdings" pitchFamily="2" charset="2"/>
              <a:buChar char="§"/>
            </a:pPr>
            <a:r>
              <a:rPr lang="ru-RU" sz="1200" dirty="0" smtClean="0">
                <a:solidFill>
                  <a:srgbClr val="003300"/>
                </a:solidFill>
              </a:rPr>
              <a:t>в отношении товаров, перевозимых воздушным транспортом, если воздушное судно во время совершения международного рейса в месте прибытия совершает промежуточную или вынужденную (техническую) посадку без частичной разгрузки (выгрузки) товаров</a:t>
            </a:r>
          </a:p>
          <a:p>
            <a:pPr marL="173038" lvl="1" indent="-173038">
              <a:buClr>
                <a:srgbClr val="006600"/>
              </a:buClr>
              <a:buSzPct val="120000"/>
              <a:buFont typeface="Wingdings" pitchFamily="2" charset="2"/>
              <a:buChar char="§"/>
            </a:pPr>
            <a:r>
              <a:rPr lang="ru-RU" sz="1200" dirty="0" smtClean="0">
                <a:solidFill>
                  <a:srgbClr val="003300"/>
                </a:solidFill>
              </a:rPr>
              <a:t> в отношении электрической энергии, перемещаемой по линиям электропередачи через таможенную территорию ТС</a:t>
            </a:r>
          </a:p>
          <a:p>
            <a:pPr>
              <a:buClr>
                <a:srgbClr val="C00000"/>
              </a:buClr>
              <a:buSzPct val="120000"/>
              <a:buFont typeface="Wingdings" pitchFamily="2" charset="2"/>
              <a:buNone/>
            </a:pPr>
            <a:r>
              <a:rPr lang="ru-RU" dirty="0" smtClean="0">
                <a:solidFill>
                  <a:srgbClr val="C00000"/>
                </a:solidFill>
              </a:rPr>
              <a:t>Таможенный транзит применяется</a:t>
            </a:r>
            <a:r>
              <a:rPr lang="ru-RU" dirty="0" smtClean="0">
                <a:solidFill>
                  <a:srgbClr val="003300"/>
                </a:solidFill>
              </a:rPr>
              <a:t> </a:t>
            </a:r>
            <a:r>
              <a:rPr lang="ru-RU" sz="1400" dirty="0" smtClean="0">
                <a:solidFill>
                  <a:srgbClr val="C00000"/>
                </a:solidFill>
              </a:rPr>
              <a:t>исключительно в соответствии с международными договорами между государствами - членами ТС и законодательством государств - членов ТС</a:t>
            </a:r>
          </a:p>
          <a:p>
            <a:pPr>
              <a:buClr>
                <a:srgbClr val="C00000"/>
              </a:buClr>
              <a:buSzPct val="120000"/>
              <a:buFont typeface="Wingdings" pitchFamily="2" charset="2"/>
              <a:buNone/>
            </a:pPr>
            <a:endParaRPr lang="ru-RU" sz="800" dirty="0" smtClean="0">
              <a:solidFill>
                <a:srgbClr val="C00000"/>
              </a:solidFill>
            </a:endParaRPr>
          </a:p>
          <a:p>
            <a:pPr marL="173038" lvl="1" indent="-173038">
              <a:buClr>
                <a:srgbClr val="006600"/>
              </a:buClr>
              <a:buSzPct val="120000"/>
              <a:buFont typeface="Wingdings" pitchFamily="2" charset="2"/>
              <a:buChar char="§"/>
            </a:pPr>
            <a:r>
              <a:rPr lang="ru-RU" sz="1200" dirty="0" smtClean="0">
                <a:solidFill>
                  <a:srgbClr val="003300"/>
                </a:solidFill>
              </a:rPr>
              <a:t>в отношении иностранных товаров, перемещаемых трубопроводным транспортом по таможенной территории ТС и (или) по территории государства, не являющегося членом ТС, между пунктами, расположенными в местах установки приборов учета;</a:t>
            </a:r>
          </a:p>
          <a:p>
            <a:pPr marL="173038" lvl="1" indent="-173038">
              <a:buClr>
                <a:srgbClr val="006600"/>
              </a:buClr>
              <a:buSzPct val="120000"/>
              <a:buFont typeface="Wingdings" pitchFamily="2" charset="2"/>
              <a:buChar char="§"/>
            </a:pPr>
            <a:r>
              <a:rPr lang="ru-RU" sz="1200" dirty="0" smtClean="0">
                <a:solidFill>
                  <a:srgbClr val="003300"/>
                </a:solidFill>
              </a:rPr>
              <a:t>в отношении товаров, перемещаемых железнодорожным транспортом по таможенной территории ТС</a:t>
            </a:r>
          </a:p>
          <a:p>
            <a:pPr marL="173038" lvl="1" indent="-173038">
              <a:buClr>
                <a:srgbClr val="006600"/>
              </a:buClr>
              <a:buSzPct val="120000"/>
              <a:buFont typeface="Wingdings" pitchFamily="2" charset="2"/>
              <a:buChar char="§"/>
            </a:pPr>
            <a:r>
              <a:rPr lang="ru-RU" sz="1200" dirty="0" smtClean="0">
                <a:solidFill>
                  <a:srgbClr val="003300"/>
                </a:solidFill>
              </a:rPr>
              <a:t>в отношении товаров, перемещаемых морским транспортом по таможенной территории только одного государства - члена ТС</a:t>
            </a:r>
          </a:p>
          <a:p>
            <a:endParaRPr lang="ru-RU" sz="1200" dirty="0" smtClean="0">
              <a:solidFill>
                <a:srgbClr val="003300"/>
              </a:solidFill>
            </a:endParaRPr>
          </a:p>
        </p:txBody>
      </p:sp>
      <p:sp>
        <p:nvSpPr>
          <p:cNvPr id="26629" name="Прямоугольник 28"/>
          <p:cNvSpPr>
            <a:spLocks noChangeArrowheads="1"/>
          </p:cNvSpPr>
          <p:nvPr/>
        </p:nvSpPr>
        <p:spPr bwMode="auto">
          <a:xfrm>
            <a:off x="4429125" y="2214563"/>
            <a:ext cx="3071813" cy="523875"/>
          </a:xfrm>
          <a:prstGeom prst="rect">
            <a:avLst/>
          </a:prstGeom>
          <a:noFill/>
          <a:ln w="9525">
            <a:noFill/>
            <a:miter lim="800000"/>
            <a:headEnd/>
            <a:tailEnd/>
          </a:ln>
        </p:spPr>
        <p:txBody>
          <a:bodyPr>
            <a:spAutoFit/>
          </a:bodyPr>
          <a:lstStyle/>
          <a:p>
            <a:r>
              <a:rPr lang="ru-RU" sz="1400" b="1">
                <a:solidFill>
                  <a:srgbClr val="002060"/>
                </a:solidFill>
              </a:rPr>
              <a:t>через территорию государства, </a:t>
            </a:r>
          </a:p>
          <a:p>
            <a:r>
              <a:rPr lang="ru-RU" sz="1400" b="1">
                <a:solidFill>
                  <a:srgbClr val="002060"/>
                </a:solidFill>
              </a:rPr>
              <a:t>не являющегося членом ТС</a:t>
            </a:r>
          </a:p>
        </p:txBody>
      </p:sp>
      <p:cxnSp>
        <p:nvCxnSpPr>
          <p:cNvPr id="31" name="Соединительная линия уступом 30"/>
          <p:cNvCxnSpPr/>
          <p:nvPr/>
        </p:nvCxnSpPr>
        <p:spPr>
          <a:xfrm rot="10800000">
            <a:off x="1071563" y="2286000"/>
            <a:ext cx="6500812" cy="500063"/>
          </a:xfrm>
          <a:prstGeom prst="bentConnector3">
            <a:avLst>
              <a:gd name="adj1" fmla="val 50000"/>
            </a:avLst>
          </a:prstGeom>
          <a:ln w="50800">
            <a:solidFill>
              <a:srgbClr val="00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71438"/>
            <a:ext cx="7858125" cy="714375"/>
          </a:xfrm>
        </p:spPr>
        <p:txBody>
          <a:bodyPr>
            <a:noAutofit/>
          </a:bodyPr>
          <a:lstStyle/>
          <a:p>
            <a:pPr>
              <a:defRPr/>
            </a:pPr>
            <a:r>
              <a:rPr lang="ru-RU" sz="2000" cap="none" dirty="0" smtClean="0">
                <a:latin typeface="Arial" charset="0"/>
                <a:cs typeface="Arial" charset="0"/>
              </a:rPr>
              <a:t>ТАМОЖЕННЫЙ ТРАНЗИТ</a:t>
            </a:r>
            <a:r>
              <a:rPr lang="ru-RU" sz="2000" dirty="0" smtClean="0"/>
              <a:t>.  </a:t>
            </a:r>
            <a:br>
              <a:rPr lang="ru-RU" sz="2000" dirty="0" smtClean="0"/>
            </a:br>
            <a:r>
              <a:rPr lang="ru-RU" sz="2000" dirty="0" smtClean="0"/>
              <a:t>Условия помещения товаров под ТП</a:t>
            </a:r>
            <a:endParaRPr lang="ru-RU" sz="2000" dirty="0"/>
          </a:p>
        </p:txBody>
      </p:sp>
      <p:sp>
        <p:nvSpPr>
          <p:cNvPr id="27651" name="Прямоугольник 4"/>
          <p:cNvSpPr>
            <a:spLocks noChangeArrowheads="1"/>
          </p:cNvSpPr>
          <p:nvPr/>
        </p:nvSpPr>
        <p:spPr bwMode="auto">
          <a:xfrm>
            <a:off x="571500" y="1000125"/>
            <a:ext cx="8072438" cy="584200"/>
          </a:xfrm>
          <a:prstGeom prst="rect">
            <a:avLst/>
          </a:prstGeom>
          <a:noFill/>
          <a:ln w="9525">
            <a:noFill/>
            <a:miter lim="800000"/>
            <a:headEnd/>
            <a:tailEnd/>
          </a:ln>
        </p:spPr>
        <p:txBody>
          <a:bodyPr>
            <a:spAutoFit/>
          </a:bodyPr>
          <a:lstStyle/>
          <a:p>
            <a:pPr algn="ctr"/>
            <a:r>
              <a:rPr lang="ru-RU" sz="1600" b="1" dirty="0">
                <a:solidFill>
                  <a:srgbClr val="002060"/>
                </a:solidFill>
              </a:rPr>
              <a:t>Определены статьей 216 ТК ТС</a:t>
            </a:r>
          </a:p>
          <a:p>
            <a:pPr algn="ctr"/>
            <a:r>
              <a:rPr lang="ru-RU" sz="1600" b="1" dirty="0">
                <a:solidFill>
                  <a:srgbClr val="002060"/>
                </a:solidFill>
              </a:rPr>
              <a:t>Дополнены статьей 233  ФЗ 311 «О таможенном регулировании в РФ»</a:t>
            </a:r>
          </a:p>
        </p:txBody>
      </p:sp>
      <p:sp>
        <p:nvSpPr>
          <p:cNvPr id="14" name="Содержимое 13"/>
          <p:cNvSpPr>
            <a:spLocks noGrp="1"/>
          </p:cNvSpPr>
          <p:nvPr>
            <p:ph sz="quarter" idx="1"/>
          </p:nvPr>
        </p:nvSpPr>
        <p:spPr>
          <a:xfrm>
            <a:off x="642938" y="1928813"/>
            <a:ext cx="7967662" cy="4016375"/>
          </a:xfrm>
        </p:spPr>
        <p:txBody>
          <a:bodyPr/>
          <a:lstStyle/>
          <a:p>
            <a:pPr>
              <a:buClr>
                <a:srgbClr val="006600"/>
              </a:buClr>
              <a:buFont typeface="Wingdings" pitchFamily="2" charset="2"/>
              <a:buChar char="§"/>
              <a:defRPr/>
            </a:pPr>
            <a:r>
              <a:rPr lang="ru-RU" dirty="0" smtClean="0">
                <a:solidFill>
                  <a:srgbClr val="006600"/>
                </a:solidFill>
              </a:rPr>
              <a:t>товары не запрещены к ввозу </a:t>
            </a:r>
            <a:r>
              <a:rPr lang="ru-RU" dirty="0" smtClean="0">
                <a:solidFill>
                  <a:schemeClr val="accent2">
                    <a:lumMod val="50000"/>
                  </a:schemeClr>
                </a:solidFill>
              </a:rPr>
              <a:t>на таможенную территорию ТС или </a:t>
            </a:r>
            <a:r>
              <a:rPr lang="ru-RU" dirty="0" smtClean="0">
                <a:solidFill>
                  <a:srgbClr val="006600"/>
                </a:solidFill>
              </a:rPr>
              <a:t>вывозу </a:t>
            </a:r>
            <a:r>
              <a:rPr lang="ru-RU" dirty="0" smtClean="0">
                <a:solidFill>
                  <a:schemeClr val="accent2">
                    <a:lumMod val="50000"/>
                  </a:schemeClr>
                </a:solidFill>
              </a:rPr>
              <a:t>с такой территории;</a:t>
            </a:r>
          </a:p>
          <a:p>
            <a:pPr>
              <a:buClr>
                <a:srgbClr val="006600"/>
              </a:buClr>
              <a:buFont typeface="Wingdings" pitchFamily="2" charset="2"/>
              <a:buChar char="§"/>
              <a:defRPr/>
            </a:pPr>
            <a:r>
              <a:rPr lang="ru-RU" dirty="0" smtClean="0">
                <a:solidFill>
                  <a:srgbClr val="006600"/>
                </a:solidFill>
              </a:rPr>
              <a:t>представлены документы</a:t>
            </a:r>
            <a:r>
              <a:rPr lang="ru-RU" dirty="0" smtClean="0">
                <a:solidFill>
                  <a:schemeClr val="accent2">
                    <a:lumMod val="50000"/>
                  </a:schemeClr>
                </a:solidFill>
              </a:rPr>
              <a:t>, подтверждающие соблюдение ограничений, связанных с перемещением товаров через таможенную границу;</a:t>
            </a:r>
          </a:p>
          <a:p>
            <a:pPr>
              <a:buClr>
                <a:srgbClr val="006600"/>
              </a:buClr>
              <a:buFont typeface="Wingdings" pitchFamily="2" charset="2"/>
              <a:buChar char="§"/>
              <a:defRPr/>
            </a:pPr>
            <a:r>
              <a:rPr lang="ru-RU" dirty="0" smtClean="0">
                <a:solidFill>
                  <a:schemeClr val="accent2">
                    <a:lumMod val="50000"/>
                  </a:schemeClr>
                </a:solidFill>
              </a:rPr>
              <a:t> в отношении ввозимых товаров </a:t>
            </a:r>
            <a:r>
              <a:rPr lang="ru-RU" dirty="0" smtClean="0">
                <a:solidFill>
                  <a:srgbClr val="006600"/>
                </a:solidFill>
              </a:rPr>
              <a:t>осуществлены пограничный контроль </a:t>
            </a:r>
            <a:r>
              <a:rPr lang="ru-RU" dirty="0" smtClean="0">
                <a:solidFill>
                  <a:schemeClr val="accent2">
                    <a:lumMod val="50000"/>
                  </a:schemeClr>
                </a:solidFill>
              </a:rPr>
              <a:t>и </a:t>
            </a:r>
            <a:r>
              <a:rPr lang="ru-RU" dirty="0" smtClean="0">
                <a:solidFill>
                  <a:srgbClr val="006600"/>
                </a:solidFill>
              </a:rPr>
              <a:t>иные виды государственного контроля</a:t>
            </a:r>
            <a:r>
              <a:rPr lang="ru-RU" dirty="0" smtClean="0">
                <a:solidFill>
                  <a:schemeClr val="accent2">
                    <a:lumMod val="50000"/>
                  </a:schemeClr>
                </a:solidFill>
              </a:rPr>
              <a:t>, если товары подлежат такому контролю в месте прибытия;</a:t>
            </a:r>
          </a:p>
          <a:p>
            <a:pPr>
              <a:buClr>
                <a:srgbClr val="006600"/>
              </a:buClr>
              <a:buFont typeface="Wingdings" pitchFamily="2" charset="2"/>
              <a:buChar char="§"/>
              <a:defRPr/>
            </a:pPr>
            <a:r>
              <a:rPr lang="ru-RU" dirty="0" smtClean="0">
                <a:solidFill>
                  <a:schemeClr val="accent2">
                    <a:lumMod val="50000"/>
                  </a:schemeClr>
                </a:solidFill>
              </a:rPr>
              <a:t> представлена </a:t>
            </a:r>
            <a:r>
              <a:rPr lang="ru-RU" dirty="0" smtClean="0">
                <a:solidFill>
                  <a:srgbClr val="006600"/>
                </a:solidFill>
              </a:rPr>
              <a:t>транзитная декларация </a:t>
            </a:r>
            <a:r>
              <a:rPr lang="ru-RU" dirty="0" smtClean="0">
                <a:solidFill>
                  <a:srgbClr val="000099"/>
                </a:solidFill>
              </a:rPr>
              <a:t>(Форма ТД, порядок заполнения установлены Решением КТС № 289);</a:t>
            </a:r>
          </a:p>
          <a:p>
            <a:pPr>
              <a:buClr>
                <a:srgbClr val="006600"/>
              </a:buClr>
              <a:buFont typeface="Wingdings" pitchFamily="2" charset="2"/>
              <a:buChar char="§"/>
              <a:defRPr/>
            </a:pPr>
            <a:r>
              <a:rPr lang="ru-RU" dirty="0" smtClean="0">
                <a:solidFill>
                  <a:schemeClr val="accent2">
                    <a:lumMod val="50000"/>
                  </a:schemeClr>
                </a:solidFill>
              </a:rPr>
              <a:t>приняты </a:t>
            </a:r>
            <a:r>
              <a:rPr lang="ru-RU" dirty="0" smtClean="0">
                <a:solidFill>
                  <a:srgbClr val="006600"/>
                </a:solidFill>
              </a:rPr>
              <a:t>меры обеспечения соблюдения </a:t>
            </a:r>
            <a:r>
              <a:rPr lang="ru-RU" dirty="0" smtClean="0">
                <a:solidFill>
                  <a:schemeClr val="accent2">
                    <a:lumMod val="50000"/>
                  </a:schemeClr>
                </a:solidFill>
              </a:rPr>
              <a:t>таможенного транзита;</a:t>
            </a:r>
          </a:p>
          <a:p>
            <a:pPr>
              <a:buClr>
                <a:srgbClr val="006600"/>
              </a:buClr>
              <a:buFont typeface="Wingdings" pitchFamily="2" charset="2"/>
              <a:buChar char="§"/>
              <a:defRPr/>
            </a:pPr>
            <a:r>
              <a:rPr lang="ru-RU" dirty="0" smtClean="0">
                <a:solidFill>
                  <a:schemeClr val="accent2">
                    <a:lumMod val="50000"/>
                  </a:schemeClr>
                </a:solidFill>
              </a:rPr>
              <a:t>обеспечена </a:t>
            </a:r>
            <a:r>
              <a:rPr lang="ru-RU" dirty="0" smtClean="0">
                <a:solidFill>
                  <a:srgbClr val="006600"/>
                </a:solidFill>
              </a:rPr>
              <a:t>идентификация товаров (статья 109 ТК ТС)</a:t>
            </a:r>
            <a:r>
              <a:rPr lang="ru-RU" dirty="0" smtClean="0">
                <a:solidFill>
                  <a:schemeClr val="accent2">
                    <a:lumMod val="50000"/>
                  </a:schemeClr>
                </a:solidFill>
              </a:rPr>
              <a:t>;</a:t>
            </a:r>
          </a:p>
          <a:p>
            <a:pPr>
              <a:buClr>
                <a:srgbClr val="006600"/>
              </a:buClr>
              <a:buFont typeface="Wingdings" pitchFamily="2" charset="2"/>
              <a:buChar char="§"/>
              <a:defRPr/>
            </a:pPr>
            <a:r>
              <a:rPr lang="ru-RU" dirty="0" smtClean="0">
                <a:solidFill>
                  <a:srgbClr val="006600"/>
                </a:solidFill>
              </a:rPr>
              <a:t>транспортное средство международной перевозки оборудовано </a:t>
            </a:r>
            <a:r>
              <a:rPr lang="ru-RU" dirty="0" smtClean="0">
                <a:solidFill>
                  <a:schemeClr val="accent2">
                    <a:lumMod val="50000"/>
                  </a:schemeClr>
                </a:solidFill>
              </a:rPr>
              <a:t>надлежащим образом в случае, если товары перевозятся под таможенными пломбами и печатями</a:t>
            </a:r>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785813"/>
          </a:xfrm>
        </p:spPr>
        <p:txBody>
          <a:bodyPr>
            <a:normAutofit fontScale="90000"/>
          </a:bodyPr>
          <a:lstStyle/>
          <a:p>
            <a:pPr>
              <a:defRPr/>
            </a:pPr>
            <a:r>
              <a:rPr lang="ru-RU" sz="2200" cap="none" dirty="0" smtClean="0">
                <a:solidFill>
                  <a:srgbClr val="000099"/>
                </a:solidFill>
                <a:latin typeface="Arial" charset="0"/>
                <a:cs typeface="Arial" charset="0"/>
              </a:rPr>
              <a:t>ТАМОЖЕННЫЙ ТРАНЗИТ</a:t>
            </a:r>
            <a:r>
              <a:rPr lang="ru-RU" sz="2200" dirty="0" smtClean="0">
                <a:solidFill>
                  <a:srgbClr val="000099"/>
                </a:solidFill>
              </a:rPr>
              <a:t>. </a:t>
            </a:r>
            <a:r>
              <a:rPr lang="ru-RU" dirty="0" smtClean="0">
                <a:solidFill>
                  <a:srgbClr val="000099"/>
                </a:solidFill>
              </a:rPr>
              <a:t/>
            </a:r>
            <a:br>
              <a:rPr lang="ru-RU" dirty="0" smtClean="0">
                <a:solidFill>
                  <a:srgbClr val="000099"/>
                </a:solidFill>
              </a:rPr>
            </a:br>
            <a:r>
              <a:rPr lang="ru-RU" dirty="0" smtClean="0">
                <a:solidFill>
                  <a:srgbClr val="000099"/>
                </a:solidFill>
              </a:rPr>
              <a:t>Меры обеспечения соблюдения </a:t>
            </a:r>
            <a:endParaRPr lang="ru-RU" dirty="0">
              <a:solidFill>
                <a:srgbClr val="000099"/>
              </a:solidFill>
            </a:endParaRPr>
          </a:p>
        </p:txBody>
      </p:sp>
      <p:graphicFrame>
        <p:nvGraphicFramePr>
          <p:cNvPr id="5" name="Содержимое 4"/>
          <p:cNvGraphicFramePr>
            <a:graphicFrameLocks noGrp="1"/>
          </p:cNvGraphicFramePr>
          <p:nvPr>
            <p:ph sz="quarter" idx="1"/>
          </p:nvPr>
        </p:nvGraphicFramePr>
        <p:xfrm>
          <a:off x="285720" y="1412882"/>
          <a:ext cx="8610630" cy="5945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Прямоугольник 3"/>
          <p:cNvSpPr>
            <a:spLocks noChangeArrowheads="1"/>
          </p:cNvSpPr>
          <p:nvPr/>
        </p:nvSpPr>
        <p:spPr bwMode="auto">
          <a:xfrm>
            <a:off x="714375" y="928688"/>
            <a:ext cx="8072438" cy="584200"/>
          </a:xfrm>
          <a:prstGeom prst="rect">
            <a:avLst/>
          </a:prstGeom>
          <a:noFill/>
          <a:ln w="9525">
            <a:noFill/>
            <a:miter lim="800000"/>
            <a:headEnd/>
            <a:tailEnd/>
          </a:ln>
        </p:spPr>
        <p:txBody>
          <a:bodyPr>
            <a:spAutoFit/>
          </a:bodyPr>
          <a:lstStyle/>
          <a:p>
            <a:pPr algn="ctr"/>
            <a:r>
              <a:rPr lang="ru-RU" sz="1600" b="1" dirty="0">
                <a:solidFill>
                  <a:srgbClr val="002060"/>
                </a:solidFill>
              </a:rPr>
              <a:t>Определены статьей 217 ТК ТС</a:t>
            </a:r>
          </a:p>
          <a:p>
            <a:pPr algn="ctr"/>
            <a:r>
              <a:rPr lang="ru-RU" sz="1600" b="1" dirty="0">
                <a:solidFill>
                  <a:srgbClr val="002060"/>
                </a:solidFill>
              </a:rPr>
              <a:t>Дополнены статьей 234  ФЗ 311 «О таможенном регулировании в РФ»</a:t>
            </a:r>
          </a:p>
        </p:txBody>
      </p:sp>
      <p:sp>
        <p:nvSpPr>
          <p:cNvPr id="7" name="Скругленная прямоугольная выноска 6"/>
          <p:cNvSpPr/>
          <p:nvPr/>
        </p:nvSpPr>
        <p:spPr>
          <a:xfrm>
            <a:off x="428625" y="1714500"/>
            <a:ext cx="1571625" cy="500063"/>
          </a:xfrm>
          <a:prstGeom prst="wedgeRoundRectCallout">
            <a:avLst>
              <a:gd name="adj1" fmla="val -23978"/>
              <a:gd name="adj2" fmla="val 78562"/>
              <a:gd name="adj3" fmla="val 16667"/>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ru-RU" sz="1400" b="1" dirty="0">
                <a:solidFill>
                  <a:srgbClr val="006600"/>
                </a:solidFill>
                <a:latin typeface="Arial" pitchFamily="34" charset="0"/>
                <a:cs typeface="Arial" pitchFamily="34" charset="0"/>
              </a:rPr>
              <a:t>Глава 12 ТК ТС</a:t>
            </a:r>
          </a:p>
        </p:txBody>
      </p:sp>
      <p:sp>
        <p:nvSpPr>
          <p:cNvPr id="8" name="Скругленная прямоугольная выноска 7"/>
          <p:cNvSpPr/>
          <p:nvPr/>
        </p:nvSpPr>
        <p:spPr>
          <a:xfrm>
            <a:off x="3429000" y="1714500"/>
            <a:ext cx="1857375" cy="500063"/>
          </a:xfrm>
          <a:prstGeom prst="wedgeRoundRectCallout">
            <a:avLst>
              <a:gd name="adj1" fmla="val -23978"/>
              <a:gd name="adj2" fmla="val 78562"/>
              <a:gd name="adj3" fmla="val 16667"/>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ru-RU" sz="1400" b="1" dirty="0">
                <a:solidFill>
                  <a:srgbClr val="006600"/>
                </a:solidFill>
                <a:latin typeface="Arial" pitchFamily="34" charset="0"/>
                <a:cs typeface="Arial" pitchFamily="34" charset="0"/>
              </a:rPr>
              <a:t>статья 218 ТК ТС</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вы будете изучать</a:t>
            </a:r>
            <a:endParaRPr lang="ru-RU" dirty="0"/>
          </a:p>
        </p:txBody>
      </p:sp>
      <p:sp>
        <p:nvSpPr>
          <p:cNvPr id="3" name="Содержимое 2"/>
          <p:cNvSpPr>
            <a:spLocks noGrp="1"/>
          </p:cNvSpPr>
          <p:nvPr>
            <p:ph sz="quarter" idx="1"/>
          </p:nvPr>
        </p:nvSpPr>
        <p:spPr>
          <a:xfrm>
            <a:off x="642910" y="1142984"/>
            <a:ext cx="7967666" cy="4730876"/>
          </a:xfrm>
        </p:spPr>
        <p:txBody>
          <a:bodyPr>
            <a:normAutofit/>
          </a:bodyPr>
          <a:lstStyle/>
          <a:p>
            <a:pPr>
              <a:buClr>
                <a:srgbClr val="002060"/>
              </a:buClr>
              <a:buFont typeface="Wingdings" pitchFamily="2" charset="2"/>
              <a:buChar char="§"/>
            </a:pPr>
            <a:r>
              <a:rPr lang="ru-RU" dirty="0" smtClean="0"/>
              <a:t>Виды таможенных процедур (ТП)</a:t>
            </a:r>
          </a:p>
          <a:p>
            <a:pPr>
              <a:buClr>
                <a:srgbClr val="002060"/>
              </a:buClr>
              <a:buFont typeface="Wingdings" pitchFamily="2" charset="2"/>
              <a:buChar char="§"/>
            </a:pPr>
            <a:r>
              <a:rPr lang="ru-RU" dirty="0" smtClean="0"/>
              <a:t>Основную характеристику каждой ТП</a:t>
            </a:r>
          </a:p>
          <a:p>
            <a:pPr>
              <a:buClr>
                <a:srgbClr val="002060"/>
              </a:buClr>
              <a:buFont typeface="Wingdings" pitchFamily="2" charset="2"/>
              <a:buChar char="§"/>
            </a:pPr>
            <a:r>
              <a:rPr lang="ru-RU" dirty="0" smtClean="0"/>
              <a:t>Условия помещения товара под ТП</a:t>
            </a:r>
          </a:p>
          <a:p>
            <a:pPr>
              <a:buClr>
                <a:srgbClr val="002060"/>
              </a:buClr>
              <a:buFont typeface="Wingdings" pitchFamily="2" charset="2"/>
              <a:buChar char="§"/>
            </a:pPr>
            <a:r>
              <a:rPr lang="ru-RU" dirty="0" smtClean="0"/>
              <a:t>Возникновение и прекращение обязанности по уплате таможенных платежей</a:t>
            </a:r>
          </a:p>
          <a:p>
            <a:pPr>
              <a:buClr>
                <a:srgbClr val="002060"/>
              </a:buClr>
              <a:buFont typeface="Wingdings" pitchFamily="2" charset="2"/>
              <a:buChar char="§"/>
            </a:pPr>
            <a:r>
              <a:rPr lang="ru-RU" dirty="0" smtClean="0"/>
              <a:t>Завершение ТП</a:t>
            </a:r>
          </a:p>
          <a:p>
            <a:pPr>
              <a:buClr>
                <a:srgbClr val="002060"/>
              </a:buClr>
              <a:buFont typeface="Wingdings" pitchFamily="2" charset="2"/>
              <a:buChar char="§"/>
            </a:pPr>
            <a:r>
              <a:rPr lang="ru-RU" dirty="0" smtClean="0"/>
              <a:t>Особенности помещения товаров под ТП, связанные с предоставлением льгот по уплате таможенных платежей</a:t>
            </a:r>
          </a:p>
          <a:p>
            <a:pPr>
              <a:buClr>
                <a:srgbClr val="002060"/>
              </a:buClr>
              <a:buFont typeface="Wingdings" pitchFamily="2" charset="2"/>
              <a:buChar char="§"/>
            </a:pPr>
            <a:r>
              <a:rPr lang="ru-RU" dirty="0" smtClean="0"/>
              <a:t>Права, обязанности и ответственность лиц, помещающих товары под соответствующую процедуру, связанные с пользованием и распоряжением товарами</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63" y="1000125"/>
            <a:ext cx="8286750" cy="5302250"/>
          </a:xfrm>
        </p:spPr>
        <p:txBody>
          <a:bodyPr/>
          <a:lstStyle/>
          <a:p>
            <a:pPr marL="0" indent="0" algn="ctr">
              <a:buFont typeface="Wingdings" pitchFamily="2" charset="2"/>
              <a:buNone/>
              <a:defRPr/>
            </a:pPr>
            <a:r>
              <a:rPr lang="ru-RU" sz="1400" dirty="0" smtClean="0">
                <a:solidFill>
                  <a:srgbClr val="000099"/>
                </a:solidFill>
              </a:rPr>
              <a:t>Для перевозки товаров под таможенными пломбами и печатями транспортные средства международной перевозки должны быть сконструированы и оборудованы с соблюдением следующих требований (статья 221  ТК ТС):</a:t>
            </a:r>
          </a:p>
          <a:p>
            <a:pPr marL="0" indent="0" algn="ctr">
              <a:buFont typeface="Wingdings" pitchFamily="2" charset="2"/>
              <a:buNone/>
              <a:defRPr/>
            </a:pPr>
            <a:endParaRPr lang="ru-RU" sz="1400" dirty="0" smtClean="0">
              <a:solidFill>
                <a:srgbClr val="000099"/>
              </a:solidFill>
            </a:endParaRPr>
          </a:p>
          <a:p>
            <a:pPr>
              <a:defRPr/>
            </a:pPr>
            <a:r>
              <a:rPr lang="ru-RU" sz="1400" dirty="0" smtClean="0">
                <a:solidFill>
                  <a:srgbClr val="000099"/>
                </a:solidFill>
              </a:rPr>
              <a:t>таможенные пломбы </a:t>
            </a:r>
            <a:r>
              <a:rPr lang="ru-RU" sz="1400" dirty="0" smtClean="0">
                <a:solidFill>
                  <a:schemeClr val="tx1"/>
                </a:solidFill>
              </a:rPr>
              <a:t>могут быть наложены простым и надежным способом;</a:t>
            </a:r>
          </a:p>
          <a:p>
            <a:pPr>
              <a:defRPr/>
            </a:pPr>
            <a:r>
              <a:rPr lang="ru-RU" sz="1400" dirty="0" smtClean="0">
                <a:solidFill>
                  <a:srgbClr val="000099"/>
                </a:solidFill>
              </a:rPr>
              <a:t>товары не могут быть извлечены</a:t>
            </a:r>
            <a:r>
              <a:rPr lang="ru-RU" sz="1400" dirty="0" smtClean="0">
                <a:solidFill>
                  <a:schemeClr val="tx1"/>
                </a:solidFill>
              </a:rPr>
              <a:t> из опломбированной части грузовых помещений транспортного средства международной перевозки или вложены в них без оставления видимых следов их вскрытия или без повреждения таможенных пломб и печатей;</a:t>
            </a:r>
          </a:p>
          <a:p>
            <a:pPr>
              <a:defRPr/>
            </a:pPr>
            <a:r>
              <a:rPr lang="ru-RU" sz="1400" dirty="0" smtClean="0">
                <a:solidFill>
                  <a:srgbClr val="000099"/>
                </a:solidFill>
              </a:rPr>
              <a:t>отсутствуют потайные места</a:t>
            </a:r>
            <a:r>
              <a:rPr lang="ru-RU" sz="1400" dirty="0" smtClean="0">
                <a:solidFill>
                  <a:schemeClr val="tx1"/>
                </a:solidFill>
              </a:rPr>
              <a:t>, в которых товары могут быть спрятаны;</a:t>
            </a:r>
          </a:p>
          <a:p>
            <a:pPr>
              <a:defRPr/>
            </a:pPr>
            <a:r>
              <a:rPr lang="ru-RU" sz="1400" dirty="0" smtClean="0">
                <a:solidFill>
                  <a:schemeClr val="tx1"/>
                </a:solidFill>
              </a:rPr>
              <a:t>места, в которых могут находиться товары, </a:t>
            </a:r>
            <a:r>
              <a:rPr lang="ru-RU" sz="1400" dirty="0" smtClean="0">
                <a:solidFill>
                  <a:srgbClr val="000099"/>
                </a:solidFill>
              </a:rPr>
              <a:t>легко доступны для таможенного осмотра товаров.</a:t>
            </a:r>
          </a:p>
          <a:p>
            <a:pPr>
              <a:defRPr/>
            </a:pPr>
            <a:endParaRPr lang="ru-RU" sz="1400" dirty="0" smtClean="0"/>
          </a:p>
          <a:p>
            <a:pPr marL="0" indent="0" algn="ctr">
              <a:buFont typeface="Wingdings" pitchFamily="2" charset="2"/>
              <a:buNone/>
              <a:defRPr/>
            </a:pPr>
            <a:r>
              <a:rPr lang="ru-RU" sz="1400" dirty="0" smtClean="0">
                <a:solidFill>
                  <a:srgbClr val="000099"/>
                </a:solidFill>
              </a:rPr>
              <a:t>СВИДЕТЕЛЬСТВО о допущении транспортного средства международной перевозки к перевозке товаров под таможенными пломбами и печатями </a:t>
            </a:r>
          </a:p>
          <a:p>
            <a:pPr>
              <a:defRPr/>
            </a:pPr>
            <a:r>
              <a:rPr lang="ru-RU" sz="1400" dirty="0" smtClean="0">
                <a:solidFill>
                  <a:schemeClr val="tx1"/>
                </a:solidFill>
              </a:rPr>
              <a:t>получается заранее (для всех, кроме таможенных перевозчиков)</a:t>
            </a:r>
          </a:p>
          <a:p>
            <a:pPr>
              <a:defRPr/>
            </a:pPr>
            <a:r>
              <a:rPr lang="ru-RU" sz="1400" dirty="0" smtClean="0">
                <a:solidFill>
                  <a:schemeClr val="tx1"/>
                </a:solidFill>
              </a:rPr>
              <a:t>в индивидуальном порядке</a:t>
            </a:r>
          </a:p>
          <a:p>
            <a:pPr>
              <a:defRPr/>
            </a:pPr>
            <a:r>
              <a:rPr lang="ru-RU" sz="1400" dirty="0" smtClean="0">
                <a:solidFill>
                  <a:schemeClr val="tx1"/>
                </a:solidFill>
              </a:rPr>
              <a:t>по типу конструкции (сериям) транспортных средств)</a:t>
            </a:r>
          </a:p>
          <a:p>
            <a:pPr>
              <a:defRPr/>
            </a:pPr>
            <a:r>
              <a:rPr lang="ru-RU" sz="1400" dirty="0" smtClean="0">
                <a:solidFill>
                  <a:schemeClr val="tx1"/>
                </a:solidFill>
              </a:rPr>
              <a:t>остается действительным при переходе к другому лицу права владения транспортным средством </a:t>
            </a:r>
            <a:endParaRPr lang="ru-RU" sz="1400" dirty="0"/>
          </a:p>
        </p:txBody>
      </p:sp>
      <p:sp>
        <p:nvSpPr>
          <p:cNvPr id="4" name="Заголовок 1"/>
          <p:cNvSpPr>
            <a:spLocks noGrp="1"/>
          </p:cNvSpPr>
          <p:nvPr>
            <p:ph type="title"/>
          </p:nvPr>
        </p:nvSpPr>
        <p:spPr>
          <a:xfrm>
            <a:off x="1000125" y="0"/>
            <a:ext cx="7858125" cy="785813"/>
          </a:xfrm>
        </p:spPr>
        <p:txBody>
          <a:bodyPr>
            <a:noAutofit/>
          </a:bodyPr>
          <a:lstStyle/>
          <a:p>
            <a:pPr>
              <a:defRPr/>
            </a:pPr>
            <a:r>
              <a:rPr lang="ru-RU" sz="2000" cap="none" dirty="0" smtClean="0">
                <a:latin typeface="Arial" charset="0"/>
                <a:cs typeface="Arial" charset="0"/>
              </a:rPr>
              <a:t>ТАМОЖЕННЫЙ ТРАНЗИТ</a:t>
            </a:r>
            <a:r>
              <a:rPr lang="ru-RU" sz="2000" dirty="0" smtClean="0"/>
              <a:t>.  </a:t>
            </a:r>
            <a:br>
              <a:rPr lang="ru-RU" sz="2000" dirty="0" smtClean="0"/>
            </a:br>
            <a:r>
              <a:rPr lang="ru-RU" sz="2000" dirty="0" smtClean="0"/>
              <a:t>Оборудование транспортного средства</a:t>
            </a:r>
            <a:endParaRPr lang="ru-RU"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bwMode="auto">
          <a:xfrm>
            <a:off x="0" y="0"/>
            <a:ext cx="9144000" cy="571500"/>
          </a:xfrm>
        </p:spPr>
        <p:txBody>
          <a:bodyPr wrap="square" lIns="91440" tIns="45720" rIns="91440" bIns="45720" numCol="1" anchorCtr="0" compatLnSpc="1">
            <a:prstTxWarp prst="textNoShape">
              <a:avLst/>
            </a:prstTxWarp>
          </a:bodyPr>
          <a:lstStyle/>
          <a:p>
            <a:r>
              <a:rPr lang="ru-RU" cap="none" dirty="0" smtClean="0"/>
              <a:t>Срок таможенного транзита. Перегрузка</a:t>
            </a:r>
          </a:p>
        </p:txBody>
      </p:sp>
      <p:graphicFrame>
        <p:nvGraphicFramePr>
          <p:cNvPr id="5" name="Схема 4"/>
          <p:cNvGraphicFramePr/>
          <p:nvPr/>
        </p:nvGraphicFramePr>
        <p:xfrm>
          <a:off x="357158" y="1071546"/>
          <a:ext cx="8572560"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1634" y="642918"/>
            <a:ext cx="6172200" cy="1894362"/>
          </a:xfrm>
        </p:spPr>
        <p:txBody>
          <a:bodyPr>
            <a:normAutofit/>
          </a:bodyPr>
          <a:lstStyle/>
          <a:p>
            <a:pPr algn="ctr"/>
            <a:r>
              <a:rPr lang="ru-RU" sz="3200" dirty="0" smtClean="0"/>
              <a:t>Таможенные процедуры</a:t>
            </a:r>
            <a:br>
              <a:rPr lang="ru-RU" sz="3200" dirty="0" smtClean="0"/>
            </a:br>
            <a:endParaRPr lang="ru-RU" sz="3200" dirty="0"/>
          </a:p>
        </p:txBody>
      </p:sp>
      <p:graphicFrame>
        <p:nvGraphicFramePr>
          <p:cNvPr id="5" name="Схема 4"/>
          <p:cNvGraphicFramePr/>
          <p:nvPr/>
        </p:nvGraphicFramePr>
        <p:xfrm>
          <a:off x="1524000" y="2643182"/>
          <a:ext cx="6096000"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bwMode="auto">
          <a:xfrm>
            <a:off x="0" y="0"/>
            <a:ext cx="9144000" cy="714375"/>
          </a:xfrm>
        </p:spPr>
        <p:txBody>
          <a:bodyPr>
            <a:normAutofit/>
          </a:bodyPr>
          <a:lstStyle/>
          <a:p>
            <a:r>
              <a:rPr lang="ru-RU" sz="1600" cap="none" dirty="0" smtClean="0">
                <a:solidFill>
                  <a:srgbClr val="006600"/>
                </a:solidFill>
                <a:latin typeface="Arial" charset="0"/>
                <a:cs typeface="Arial" charset="0"/>
              </a:rPr>
              <a:t>ТАМОЖЕННЫЙ СКЛАД</a:t>
            </a:r>
            <a:r>
              <a:rPr lang="ru-RU" sz="1600" cap="none" dirty="0" smtClean="0">
                <a:latin typeface="Arial" charset="0"/>
                <a:cs typeface="Arial" charset="0"/>
              </a:rPr>
              <a:t>                            СВОБОДНЫЙ СКЛАД </a:t>
            </a:r>
          </a:p>
        </p:txBody>
      </p:sp>
      <p:graphicFrame>
        <p:nvGraphicFramePr>
          <p:cNvPr id="6" name="Содержимое 5"/>
          <p:cNvGraphicFramePr>
            <a:graphicFrameLocks noGrp="1"/>
          </p:cNvGraphicFramePr>
          <p:nvPr>
            <p:ph sz="quarter" idx="1"/>
          </p:nvPr>
        </p:nvGraphicFramePr>
        <p:xfrm>
          <a:off x="500034" y="1285860"/>
          <a:ext cx="8429684" cy="530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Блок-схема: объединение 8"/>
          <p:cNvSpPr/>
          <p:nvPr/>
        </p:nvSpPr>
        <p:spPr>
          <a:xfrm>
            <a:off x="928688" y="142875"/>
            <a:ext cx="3857625" cy="1643063"/>
          </a:xfrm>
          <a:prstGeom prst="flowChartMerge">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Блок-схема: объединение 9"/>
          <p:cNvSpPr/>
          <p:nvPr/>
        </p:nvSpPr>
        <p:spPr>
          <a:xfrm>
            <a:off x="4857750" y="142875"/>
            <a:ext cx="3429000" cy="1643063"/>
          </a:xfrm>
          <a:prstGeom prst="flowChartMerge">
            <a:avLst/>
          </a:prstGeom>
          <a:no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ru-RU"/>
          </a:p>
        </p:txBody>
      </p:sp>
      <p:graphicFrame>
        <p:nvGraphicFramePr>
          <p:cNvPr id="11" name="Схема 10"/>
          <p:cNvGraphicFramePr/>
          <p:nvPr/>
        </p:nvGraphicFramePr>
        <p:xfrm>
          <a:off x="0" y="5429264"/>
          <a:ext cx="9144000" cy="11033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Прямоугольник 7"/>
          <p:cNvSpPr/>
          <p:nvPr/>
        </p:nvSpPr>
        <p:spPr>
          <a:xfrm>
            <a:off x="1571625" y="1000125"/>
            <a:ext cx="6000750" cy="36988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b="1" dirty="0">
                <a:solidFill>
                  <a:srgbClr val="002060"/>
                </a:solidFill>
                <a:latin typeface="Arial" pitchFamily="34" charset="0"/>
                <a:cs typeface="Arial" pitchFamily="34" charset="0"/>
              </a:rPr>
              <a:t>таможенная процедура,  при которой </a:t>
            </a:r>
            <a:endParaRPr lang="ru-RU"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0" y="0"/>
            <a:ext cx="9144000" cy="785813"/>
          </a:xfrm>
        </p:spPr>
        <p:txBody>
          <a:bodyPr/>
          <a:lstStyle/>
          <a:p>
            <a:r>
              <a:rPr lang="ru-RU" sz="2200" cap="none" dirty="0" smtClean="0">
                <a:latin typeface="Arial" charset="0"/>
                <a:cs typeface="Arial" charset="0"/>
              </a:rPr>
              <a:t>Требования к оборудованию </a:t>
            </a:r>
            <a:br>
              <a:rPr lang="ru-RU" sz="2200" cap="none" dirty="0" smtClean="0">
                <a:latin typeface="Arial" charset="0"/>
                <a:cs typeface="Arial" charset="0"/>
              </a:rPr>
            </a:br>
            <a:r>
              <a:rPr lang="ru-RU" sz="2200" cap="none" dirty="0" smtClean="0">
                <a:latin typeface="Arial" charset="0"/>
                <a:cs typeface="Arial" charset="0"/>
              </a:rPr>
              <a:t>таможенного и свободного складов</a:t>
            </a:r>
          </a:p>
        </p:txBody>
      </p:sp>
      <p:graphicFrame>
        <p:nvGraphicFramePr>
          <p:cNvPr id="4" name="Содержимое 3"/>
          <p:cNvGraphicFramePr>
            <a:graphicFrameLocks noGrp="1"/>
          </p:cNvGraphicFramePr>
          <p:nvPr>
            <p:ph sz="quarter" idx="1"/>
          </p:nvPr>
        </p:nvGraphicFramePr>
        <p:xfrm>
          <a:off x="285720" y="857232"/>
          <a:ext cx="8610630" cy="5659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357188" y="1071563"/>
            <a:ext cx="1285875" cy="12858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b="1" dirty="0">
              <a:solidFill>
                <a:srgbClr val="002060"/>
              </a:solidFill>
              <a:latin typeface="Arial" pitchFamily="34" charset="0"/>
              <a:cs typeface="Arial" pitchFamily="34" charset="0"/>
            </a:endParaRPr>
          </a:p>
          <a:p>
            <a:pPr algn="ctr">
              <a:defRPr/>
            </a:pPr>
            <a:r>
              <a:rPr lang="ru-RU" b="1" dirty="0">
                <a:solidFill>
                  <a:srgbClr val="002060"/>
                </a:solidFill>
                <a:latin typeface="Arial" pitchFamily="34" charset="0"/>
                <a:cs typeface="Arial" pitchFamily="34" charset="0"/>
              </a:rPr>
              <a:t>ТК ТС ст. 233</a:t>
            </a:r>
            <a:endParaRPr lang="ru-RU" dirty="0"/>
          </a:p>
          <a:p>
            <a:pPr algn="ctr">
              <a:defRPr/>
            </a:pPr>
            <a:endParaRPr lang="ru-RU" dirty="0"/>
          </a:p>
        </p:txBody>
      </p:sp>
      <p:sp>
        <p:nvSpPr>
          <p:cNvPr id="6" name="Скругленный прямоугольник 5"/>
          <p:cNvSpPr/>
          <p:nvPr/>
        </p:nvSpPr>
        <p:spPr>
          <a:xfrm>
            <a:off x="4929188" y="1000125"/>
            <a:ext cx="1785937" cy="135731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ru-RU" sz="1100" b="1" dirty="0">
              <a:solidFill>
                <a:srgbClr val="002060"/>
              </a:solidFill>
              <a:latin typeface="Arial" pitchFamily="34" charset="0"/>
              <a:cs typeface="Arial" pitchFamily="34" charset="0"/>
            </a:endParaRPr>
          </a:p>
          <a:p>
            <a:pPr algn="ctr">
              <a:defRPr/>
            </a:pPr>
            <a:r>
              <a:rPr lang="ru-RU" sz="1100" b="1" dirty="0">
                <a:solidFill>
                  <a:srgbClr val="002060"/>
                </a:solidFill>
                <a:latin typeface="Arial" pitchFamily="34" charset="0"/>
                <a:cs typeface="Arial" pitchFamily="34" charset="0"/>
              </a:rPr>
              <a:t>Соглашение </a:t>
            </a:r>
          </a:p>
          <a:p>
            <a:pPr algn="ctr">
              <a:defRPr/>
            </a:pPr>
            <a:r>
              <a:rPr lang="ru-RU" sz="1100" b="1" dirty="0">
                <a:solidFill>
                  <a:srgbClr val="002060"/>
                </a:solidFill>
                <a:latin typeface="Arial" pitchFamily="34" charset="0"/>
                <a:cs typeface="Arial" pitchFamily="34" charset="0"/>
              </a:rPr>
              <a:t>«О свободных складах и таможенной процедуре свободного склада»</a:t>
            </a:r>
          </a:p>
          <a:p>
            <a:pPr algn="ctr">
              <a:defRPr/>
            </a:pPr>
            <a:endParaRPr lang="ru-RU" sz="1100" dirty="0">
              <a:latin typeface="Arial" pitchFamily="34" charset="0"/>
              <a:cs typeface="Arial" pitchFamily="34" charset="0"/>
            </a:endParaRPr>
          </a:p>
          <a:p>
            <a:pPr algn="ctr">
              <a:defRPr/>
            </a:pPr>
            <a:endParaRPr lang="ru-RU"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bwMode="auto">
          <a:xfrm>
            <a:off x="428596" y="0"/>
            <a:ext cx="8715404" cy="785813"/>
          </a:xfrm>
        </p:spPr>
        <p:txBody>
          <a:bodyPr>
            <a:normAutofit/>
          </a:bodyPr>
          <a:lstStyle/>
          <a:p>
            <a:r>
              <a:rPr lang="ru-RU" sz="2400" cap="none" dirty="0" smtClean="0">
                <a:latin typeface="Arial" charset="0"/>
                <a:cs typeface="Arial" charset="0"/>
              </a:rPr>
              <a:t>Владелец таможенного \ свободного складов</a:t>
            </a:r>
          </a:p>
        </p:txBody>
      </p:sp>
      <p:graphicFrame>
        <p:nvGraphicFramePr>
          <p:cNvPr id="4" name="Содержимое 3"/>
          <p:cNvGraphicFramePr>
            <a:graphicFrameLocks noGrp="1"/>
          </p:cNvGraphicFramePr>
          <p:nvPr>
            <p:ph sz="quarter" idx="1"/>
          </p:nvPr>
        </p:nvGraphicFramePr>
        <p:xfrm>
          <a:off x="428596" y="785794"/>
          <a:ext cx="8467754" cy="573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bwMode="auto">
          <a:xfrm>
            <a:off x="0" y="0"/>
            <a:ext cx="9144000" cy="642938"/>
          </a:xfrm>
        </p:spPr>
        <p:txBody>
          <a:bodyPr>
            <a:noAutofit/>
          </a:bodyPr>
          <a:lstStyle/>
          <a:p>
            <a:r>
              <a:rPr lang="ru-RU" sz="2400" cap="none" dirty="0" smtClean="0">
                <a:latin typeface="Arial" charset="0"/>
                <a:cs typeface="Arial" charset="0"/>
              </a:rPr>
              <a:t>Операции, совершаемые с товарами</a:t>
            </a:r>
          </a:p>
        </p:txBody>
      </p:sp>
      <p:graphicFrame>
        <p:nvGraphicFramePr>
          <p:cNvPr id="4" name="Содержимое 3"/>
          <p:cNvGraphicFramePr>
            <a:graphicFrameLocks noGrp="1"/>
          </p:cNvGraphicFramePr>
          <p:nvPr>
            <p:ph sz="quarter" idx="1"/>
          </p:nvPr>
        </p:nvGraphicFramePr>
        <p:xfrm>
          <a:off x="285781" y="785813"/>
          <a:ext cx="8715375" cy="55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кругленный прямоугольник 4"/>
          <p:cNvSpPr/>
          <p:nvPr/>
        </p:nvSpPr>
        <p:spPr>
          <a:xfrm>
            <a:off x="428625" y="1571625"/>
            <a:ext cx="8429625" cy="10001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ru-RU" sz="1400" b="1" dirty="0">
                <a:solidFill>
                  <a:srgbClr val="002060"/>
                </a:solidFill>
                <a:latin typeface="Arial" pitchFamily="34" charset="0"/>
                <a:cs typeface="Arial" pitchFamily="34" charset="0"/>
              </a:rPr>
              <a:t>обычные операции, необходимые для обеспечения сохранности товаров, в том числе осмотр и измерение, перемещение в пределах склада, при условии, что эти операции не повлекут за собой изменения состояния товаров, нарушения их упаковки и (или) средств идентификации</a:t>
            </a:r>
          </a:p>
        </p:txBody>
      </p:sp>
      <p:sp>
        <p:nvSpPr>
          <p:cNvPr id="6" name="Скругленный прямоугольник 5"/>
          <p:cNvSpPr/>
          <p:nvPr/>
        </p:nvSpPr>
        <p:spPr>
          <a:xfrm>
            <a:off x="428625" y="2643188"/>
            <a:ext cx="8429625" cy="5715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ru-RU" sz="1400" b="1" dirty="0">
                <a:solidFill>
                  <a:srgbClr val="002060"/>
                </a:solidFill>
                <a:latin typeface="Arial" pitchFamily="34" charset="0"/>
                <a:cs typeface="Arial" pitchFamily="34" charset="0"/>
              </a:rPr>
              <a:t>операции по погрузке (разгрузке) товаров и иные грузовые операции, связанные с хранением</a:t>
            </a:r>
          </a:p>
        </p:txBody>
      </p:sp>
      <p:sp>
        <p:nvSpPr>
          <p:cNvPr id="7" name="Скругленный прямоугольник 6"/>
          <p:cNvSpPr/>
          <p:nvPr/>
        </p:nvSpPr>
        <p:spPr>
          <a:xfrm>
            <a:off x="428625" y="3286125"/>
            <a:ext cx="8429625" cy="7858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ru-RU" sz="1400" b="1" dirty="0">
                <a:solidFill>
                  <a:srgbClr val="002060"/>
                </a:solidFill>
                <a:latin typeface="Arial" pitchFamily="34" charset="0"/>
                <a:cs typeface="Arial" pitchFamily="34" charset="0"/>
              </a:rPr>
              <a:t>обычные операции по подготовке товаров к транспортировке и продаже, включая дробление партии, формирование отправок, сортировку, упаковку, переупаковку, маркировку, операции по улучшению товарных качеств</a:t>
            </a:r>
          </a:p>
        </p:txBody>
      </p:sp>
      <p:sp>
        <p:nvSpPr>
          <p:cNvPr id="8" name="Скругленный прямоугольник 7"/>
          <p:cNvSpPr/>
          <p:nvPr/>
        </p:nvSpPr>
        <p:spPr>
          <a:xfrm>
            <a:off x="428625" y="4143375"/>
            <a:ext cx="8429625" cy="64293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ru-RU" sz="1400" b="1" dirty="0">
                <a:solidFill>
                  <a:srgbClr val="002060"/>
                </a:solidFill>
                <a:latin typeface="Arial" pitchFamily="34" charset="0"/>
                <a:cs typeface="Arial" pitchFamily="34" charset="0"/>
              </a:rPr>
              <a:t>операции, предусматривающие совершение сделок по передаче прав владения, пользования и (или) распоряжения этими товарами</a:t>
            </a:r>
          </a:p>
        </p:txBody>
      </p:sp>
      <p:sp>
        <p:nvSpPr>
          <p:cNvPr id="9" name="Скругленный прямоугольник 8"/>
          <p:cNvSpPr/>
          <p:nvPr/>
        </p:nvSpPr>
        <p:spPr>
          <a:xfrm>
            <a:off x="4929188" y="4857750"/>
            <a:ext cx="3929062" cy="14287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ru-RU" sz="1400" b="1" dirty="0">
                <a:solidFill>
                  <a:srgbClr val="002060"/>
                </a:solidFill>
                <a:latin typeface="Arial" pitchFamily="34" charset="0"/>
                <a:cs typeface="Arial" pitchFamily="34" charset="0"/>
              </a:rPr>
              <a:t>операции по переработке (обработке) товаров, в результате проведения которых товары теряют свои индивид. характеристики; изготовление товаров (включая сборку, разборку, монтаж, подгонку); ремонт товаров</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28794" y="1071546"/>
            <a:ext cx="6172200" cy="1894362"/>
          </a:xfrm>
        </p:spPr>
        <p:txBody>
          <a:bodyPr>
            <a:normAutofit/>
          </a:bodyPr>
          <a:lstStyle/>
          <a:p>
            <a:r>
              <a:rPr lang="ru-RU" sz="3200" dirty="0" smtClean="0"/>
              <a:t>Таможенные процедуры</a:t>
            </a:r>
            <a:br>
              <a:rPr lang="ru-RU" sz="3200" dirty="0" smtClean="0"/>
            </a:br>
            <a:endParaRPr lang="ru-RU" sz="3200" dirty="0"/>
          </a:p>
        </p:txBody>
      </p:sp>
      <p:graphicFrame>
        <p:nvGraphicFramePr>
          <p:cNvPr id="3" name="Схема 2"/>
          <p:cNvGraphicFramePr/>
          <p:nvPr/>
        </p:nvGraphicFramePr>
        <p:xfrm>
          <a:off x="1500166" y="3000372"/>
          <a:ext cx="6096000" cy="3103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857224" y="71414"/>
          <a:ext cx="7500990" cy="321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3" name="Заголовок 1"/>
          <p:cNvSpPr>
            <a:spLocks noGrp="1"/>
          </p:cNvSpPr>
          <p:nvPr>
            <p:ph type="title"/>
          </p:nvPr>
        </p:nvSpPr>
        <p:spPr bwMode="auto">
          <a:xfrm>
            <a:off x="0" y="0"/>
            <a:ext cx="9144000" cy="571500"/>
          </a:xfrm>
        </p:spPr>
        <p:txBody>
          <a:bodyPr/>
          <a:lstStyle/>
          <a:p>
            <a:pPr algn="ctr"/>
            <a:r>
              <a:rPr lang="ru-RU" cap="none" dirty="0" smtClean="0">
                <a:latin typeface="Arial" charset="0"/>
                <a:cs typeface="Arial" charset="0"/>
              </a:rPr>
              <a:t>Реэкспорт               Реимпорт</a:t>
            </a:r>
          </a:p>
        </p:txBody>
      </p:sp>
      <p:graphicFrame>
        <p:nvGraphicFramePr>
          <p:cNvPr id="4" name="Содержимое 3"/>
          <p:cNvGraphicFramePr>
            <a:graphicFrameLocks noGrp="1"/>
          </p:cNvGraphicFramePr>
          <p:nvPr>
            <p:ph sz="quarter" idx="1"/>
          </p:nvPr>
        </p:nvGraphicFramePr>
        <p:xfrm>
          <a:off x="357158" y="2928934"/>
          <a:ext cx="8610630" cy="3429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bwMode="auto">
          <a:xfrm>
            <a:off x="214282" y="71414"/>
            <a:ext cx="8929718" cy="571500"/>
          </a:xfrm>
        </p:spPr>
        <p:txBody>
          <a:bodyPr>
            <a:normAutofit/>
          </a:bodyPr>
          <a:lstStyle/>
          <a:p>
            <a:r>
              <a:rPr lang="ru-RU" sz="1800" cap="none" dirty="0" smtClean="0">
                <a:latin typeface="Arial" charset="0"/>
                <a:cs typeface="Arial" charset="0"/>
              </a:rPr>
              <a:t>Условия помещения товаров под </a:t>
            </a:r>
            <a:r>
              <a:rPr lang="ru-RU" sz="1800" cap="none" dirty="0" err="1" smtClean="0">
                <a:latin typeface="Arial" charset="0"/>
                <a:cs typeface="Arial" charset="0"/>
              </a:rPr>
              <a:t>тп</a:t>
            </a:r>
            <a:r>
              <a:rPr lang="ru-RU" sz="1800" cap="none" dirty="0" smtClean="0">
                <a:latin typeface="Arial" charset="0"/>
                <a:cs typeface="Arial" charset="0"/>
              </a:rPr>
              <a:t> реэкспорта / реимпорта</a:t>
            </a:r>
          </a:p>
        </p:txBody>
      </p:sp>
      <p:graphicFrame>
        <p:nvGraphicFramePr>
          <p:cNvPr id="4" name="Содержимое 3"/>
          <p:cNvGraphicFramePr>
            <a:graphicFrameLocks noGrp="1"/>
          </p:cNvGraphicFramePr>
          <p:nvPr>
            <p:ph sz="quarter" idx="1"/>
          </p:nvPr>
        </p:nvGraphicFramePr>
        <p:xfrm>
          <a:off x="214282" y="928670"/>
          <a:ext cx="8786842" cy="5500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кругленная прямоугольная выноска 6"/>
          <p:cNvSpPr/>
          <p:nvPr/>
        </p:nvSpPr>
        <p:spPr>
          <a:xfrm>
            <a:off x="6572264" y="785794"/>
            <a:ext cx="2214578" cy="642942"/>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ru-RU" sz="1600" dirty="0" smtClean="0">
                <a:latin typeface="Arial" pitchFamily="34" charset="0"/>
                <a:cs typeface="Arial" pitchFamily="34" charset="0"/>
              </a:rPr>
              <a:t>ТК ТС, гл. 39</a:t>
            </a:r>
          </a:p>
          <a:p>
            <a:pPr algn="ctr"/>
            <a:r>
              <a:rPr lang="ru-RU" sz="1600" dirty="0" smtClean="0">
                <a:latin typeface="Arial" pitchFamily="34" charset="0"/>
                <a:cs typeface="Arial" pitchFamily="34" charset="0"/>
              </a:rPr>
              <a:t>ФЗ  № 311-ФЗ, гл.36</a:t>
            </a:r>
          </a:p>
          <a:p>
            <a:pPr algn="ctr"/>
            <a:endParaRPr lang="ru-RU" sz="1600" dirty="0">
              <a:latin typeface="Arial" pitchFamily="34" charset="0"/>
              <a:cs typeface="Arial" pitchFamily="34" charset="0"/>
            </a:endParaRPr>
          </a:p>
        </p:txBody>
      </p:sp>
      <p:sp>
        <p:nvSpPr>
          <p:cNvPr id="8" name="Скругленная прямоугольная выноска 7"/>
          <p:cNvSpPr/>
          <p:nvPr/>
        </p:nvSpPr>
        <p:spPr>
          <a:xfrm>
            <a:off x="714348" y="785794"/>
            <a:ext cx="2214578" cy="642942"/>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lang="ru-RU" sz="1600" dirty="0" smtClean="0">
                <a:latin typeface="Arial" pitchFamily="34" charset="0"/>
                <a:cs typeface="Arial" pitchFamily="34" charset="0"/>
              </a:rPr>
              <a:t>ТК ТС, гл. 40</a:t>
            </a:r>
          </a:p>
          <a:p>
            <a:pPr algn="ctr"/>
            <a:r>
              <a:rPr lang="ru-RU" sz="1600" dirty="0" smtClean="0">
                <a:latin typeface="Arial" pitchFamily="34" charset="0"/>
                <a:cs typeface="Arial" pitchFamily="34" charset="0"/>
              </a:rPr>
              <a:t>ФЗ  № 311-ФЗ, гл.37</a:t>
            </a:r>
          </a:p>
          <a:p>
            <a:pPr algn="ctr"/>
            <a:endParaRPr lang="ru-RU" sz="16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7858180" cy="571480"/>
          </a:xfrm>
        </p:spPr>
        <p:txBody>
          <a:bodyPr>
            <a:normAutofit/>
          </a:bodyPr>
          <a:lstStyle/>
          <a:p>
            <a:r>
              <a:rPr lang="ru-RU" dirty="0" smtClean="0"/>
              <a:t>Группы таможенных процедур</a:t>
            </a:r>
            <a:endParaRPr lang="ru-RU" dirty="0"/>
          </a:p>
        </p:txBody>
      </p:sp>
      <p:sp>
        <p:nvSpPr>
          <p:cNvPr id="3" name="Содержимое 2"/>
          <p:cNvSpPr>
            <a:spLocks noGrp="1"/>
          </p:cNvSpPr>
          <p:nvPr>
            <p:ph sz="quarter" idx="1"/>
          </p:nvPr>
        </p:nvSpPr>
        <p:spPr>
          <a:xfrm>
            <a:off x="571472" y="785794"/>
            <a:ext cx="7967666" cy="5588132"/>
          </a:xfrm>
        </p:spPr>
        <p:txBody>
          <a:bodyPr/>
          <a:lstStyle/>
          <a:p>
            <a:pPr algn="ctr">
              <a:buNone/>
            </a:pPr>
            <a:r>
              <a:rPr lang="ru-RU" sz="1400" dirty="0" smtClean="0"/>
              <a:t>В целях таможенного регулирования в отношении товаров </a:t>
            </a:r>
          </a:p>
          <a:p>
            <a:pPr algn="ctr">
              <a:buNone/>
            </a:pPr>
            <a:r>
              <a:rPr lang="ru-RU" sz="1400" dirty="0" smtClean="0"/>
              <a:t>ст. 202 ТК ТС установлены 17 видов таможенных процедур. </a:t>
            </a:r>
          </a:p>
          <a:p>
            <a:pPr algn="ctr">
              <a:buNone/>
            </a:pPr>
            <a:r>
              <a:rPr lang="ru-RU" sz="1400" dirty="0" smtClean="0"/>
              <a:t>В ТК ТС таможенные процедуры не сгруппированы.</a:t>
            </a:r>
          </a:p>
          <a:p>
            <a:pPr algn="ctr"/>
            <a:endParaRPr lang="ru-RU" sz="1400" dirty="0" smtClean="0"/>
          </a:p>
          <a:p>
            <a:pPr marL="185738">
              <a:buNone/>
              <a:defRPr/>
            </a:pPr>
            <a:r>
              <a:rPr lang="ru-RU" sz="1400" dirty="0" smtClean="0"/>
              <a:t>В данном курсе виды таможенных процедур рассматриваются по группам: </a:t>
            </a:r>
          </a:p>
          <a:p>
            <a:pPr marL="185738">
              <a:buNone/>
              <a:defRPr/>
            </a:pPr>
            <a:endParaRPr lang="ru-RU" sz="1400" dirty="0" smtClean="0"/>
          </a:p>
          <a:p>
            <a:pPr marL="185738">
              <a:buClr>
                <a:srgbClr val="002060"/>
              </a:buClr>
              <a:buSzPct val="100000"/>
              <a:buFont typeface="Wingdings" pitchFamily="2" charset="2"/>
              <a:buChar char="§"/>
              <a:defRPr/>
            </a:pPr>
            <a:r>
              <a:rPr lang="ru-RU" sz="1400" dirty="0" smtClean="0"/>
              <a:t>выпуск для внутреннего потребления;  экспорт;  таможенный транзит;</a:t>
            </a:r>
          </a:p>
          <a:p>
            <a:pPr marL="185738">
              <a:buClr>
                <a:srgbClr val="002060"/>
              </a:buClr>
              <a:buSzPct val="100000"/>
              <a:buFont typeface="Wingdings" pitchFamily="2" charset="2"/>
              <a:buChar char="§"/>
              <a:defRPr/>
            </a:pPr>
            <a:r>
              <a:rPr lang="ru-RU" sz="1400" dirty="0" smtClean="0"/>
              <a:t>таможенный склад - свободный склад</a:t>
            </a:r>
          </a:p>
          <a:p>
            <a:pPr marL="185738">
              <a:buClr>
                <a:srgbClr val="002060"/>
              </a:buClr>
              <a:buSzPct val="100000"/>
              <a:buFont typeface="Wingdings" pitchFamily="2" charset="2"/>
              <a:buChar char="§"/>
              <a:defRPr/>
            </a:pPr>
            <a:r>
              <a:rPr lang="ru-RU" sz="1400" dirty="0" smtClean="0"/>
              <a:t>реимпорт  -  реэкспорт;</a:t>
            </a:r>
          </a:p>
          <a:p>
            <a:pPr marL="185738">
              <a:buClr>
                <a:srgbClr val="002060"/>
              </a:buClr>
              <a:buSzPct val="100000"/>
              <a:buFont typeface="Wingdings" pitchFamily="2" charset="2"/>
              <a:buChar char="§"/>
              <a:defRPr/>
            </a:pPr>
            <a:r>
              <a:rPr lang="ru-RU" sz="1400" dirty="0" smtClean="0"/>
              <a:t>переработка на таможенной территории; переработка вне таможенной территории;</a:t>
            </a:r>
          </a:p>
          <a:p>
            <a:pPr marL="185738">
              <a:buClr>
                <a:srgbClr val="002060"/>
              </a:buClr>
              <a:buSzPct val="100000"/>
              <a:buNone/>
              <a:defRPr/>
            </a:pPr>
            <a:r>
              <a:rPr lang="ru-RU" sz="1400" dirty="0" smtClean="0"/>
              <a:t>      переработка для внутреннего потребления;</a:t>
            </a:r>
          </a:p>
          <a:p>
            <a:pPr marL="185738">
              <a:buClr>
                <a:srgbClr val="002060"/>
              </a:buClr>
              <a:buSzPct val="100000"/>
              <a:buFont typeface="Wingdings" pitchFamily="2" charset="2"/>
              <a:buChar char="§"/>
              <a:defRPr/>
            </a:pPr>
            <a:r>
              <a:rPr lang="ru-RU" sz="1400" dirty="0" smtClean="0"/>
              <a:t>временный ввоз (допуск) - временный вывоз;</a:t>
            </a:r>
          </a:p>
          <a:p>
            <a:pPr marL="185738">
              <a:buClr>
                <a:srgbClr val="002060"/>
              </a:buClr>
              <a:buSzPct val="100000"/>
              <a:buFont typeface="Wingdings" pitchFamily="2" charset="2"/>
              <a:buChar char="§"/>
              <a:defRPr/>
            </a:pPr>
            <a:r>
              <a:rPr lang="ru-RU" sz="1400" dirty="0" smtClean="0"/>
              <a:t>уничтожение  </a:t>
            </a:r>
          </a:p>
          <a:p>
            <a:pPr marL="185738">
              <a:buClr>
                <a:srgbClr val="002060"/>
              </a:buClr>
              <a:buSzPct val="100000"/>
              <a:buFont typeface="Wingdings" pitchFamily="2" charset="2"/>
              <a:buChar char="§"/>
              <a:defRPr/>
            </a:pPr>
            <a:r>
              <a:rPr lang="ru-RU" sz="1400" dirty="0" smtClean="0"/>
              <a:t>отказ в пользу государства;</a:t>
            </a:r>
          </a:p>
          <a:p>
            <a:pPr marL="185738">
              <a:buClr>
                <a:srgbClr val="002060"/>
              </a:buClr>
              <a:buSzPct val="100000"/>
              <a:buFont typeface="Wingdings" pitchFamily="2" charset="2"/>
              <a:buChar char="§"/>
              <a:defRPr/>
            </a:pPr>
            <a:r>
              <a:rPr lang="ru-RU" sz="1400" dirty="0" smtClean="0"/>
              <a:t>беспошлинная торговля;</a:t>
            </a:r>
          </a:p>
          <a:p>
            <a:pPr marL="185738">
              <a:buClr>
                <a:srgbClr val="002060"/>
              </a:buClr>
              <a:buSzPct val="100000"/>
              <a:buFont typeface="Wingdings" pitchFamily="2" charset="2"/>
              <a:buChar char="§"/>
              <a:defRPr/>
            </a:pPr>
            <a:r>
              <a:rPr lang="ru-RU" sz="1400" dirty="0" smtClean="0"/>
              <a:t>свободная таможенная зона;</a:t>
            </a:r>
          </a:p>
          <a:p>
            <a:pPr marL="185738">
              <a:buClr>
                <a:srgbClr val="002060"/>
              </a:buClr>
              <a:buSzPct val="100000"/>
              <a:buFont typeface="Wingdings" pitchFamily="2" charset="2"/>
              <a:buChar char="§"/>
              <a:defRPr/>
            </a:pPr>
            <a:r>
              <a:rPr lang="ru-RU" sz="1400" dirty="0" smtClean="0"/>
              <a:t>специальная таможенная процедура </a:t>
            </a:r>
          </a:p>
          <a:p>
            <a:endParaRPr lang="ru-RU"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7858180" cy="857232"/>
          </a:xfrm>
        </p:spPr>
        <p:txBody>
          <a:bodyPr/>
          <a:lstStyle/>
          <a:p>
            <a:r>
              <a:rPr lang="ru-RU" dirty="0" smtClean="0">
                <a:latin typeface="Arial" charset="0"/>
                <a:cs typeface="Arial" charset="0"/>
              </a:rPr>
              <a:t>Т</a:t>
            </a:r>
            <a:r>
              <a:rPr lang="ru-RU" cap="none" dirty="0" smtClean="0">
                <a:latin typeface="Arial" charset="0"/>
                <a:cs typeface="Arial" charset="0"/>
              </a:rPr>
              <a:t>аможенные процедуры</a:t>
            </a:r>
            <a:endParaRPr lang="ru-RU" dirty="0"/>
          </a:p>
        </p:txBody>
      </p:sp>
      <p:graphicFrame>
        <p:nvGraphicFramePr>
          <p:cNvPr id="4" name="Содержимое 3"/>
          <p:cNvGraphicFramePr>
            <a:graphicFrameLocks noGrp="1"/>
          </p:cNvGraphicFramePr>
          <p:nvPr>
            <p:ph sz="quarter" idx="1"/>
          </p:nvPr>
        </p:nvGraphicFramePr>
        <p:xfrm>
          <a:off x="0" y="857232"/>
          <a:ext cx="9144000"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bwMode="auto">
          <a:xfrm>
            <a:off x="1000125" y="0"/>
            <a:ext cx="7858125" cy="642938"/>
          </a:xfrm>
        </p:spPr>
        <p:txBody>
          <a:bodyPr>
            <a:normAutofit/>
          </a:bodyPr>
          <a:lstStyle/>
          <a:p>
            <a:r>
              <a:rPr lang="ru-RU" dirty="0" smtClean="0">
                <a:latin typeface="Arial" charset="0"/>
                <a:cs typeface="Arial" charset="0"/>
              </a:rPr>
              <a:t>Т</a:t>
            </a:r>
            <a:r>
              <a:rPr lang="ru-RU" cap="none" dirty="0" smtClean="0">
                <a:latin typeface="Arial" charset="0"/>
                <a:cs typeface="Arial" charset="0"/>
              </a:rPr>
              <a:t>аможенные процедуры переработки</a:t>
            </a:r>
          </a:p>
        </p:txBody>
      </p:sp>
      <p:graphicFrame>
        <p:nvGraphicFramePr>
          <p:cNvPr id="4" name="Содержимое 3"/>
          <p:cNvGraphicFramePr>
            <a:graphicFrameLocks noGrp="1"/>
          </p:cNvGraphicFramePr>
          <p:nvPr>
            <p:ph sz="quarter" idx="1"/>
          </p:nvPr>
        </p:nvGraphicFramePr>
        <p:xfrm>
          <a:off x="285720" y="928670"/>
          <a:ext cx="8610630" cy="5588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Прямая со стрелкой 12"/>
          <p:cNvCxnSpPr/>
          <p:nvPr/>
        </p:nvCxnSpPr>
        <p:spPr>
          <a:xfrm>
            <a:off x="928688" y="1500188"/>
            <a:ext cx="7215187" cy="1587"/>
          </a:xfrm>
          <a:prstGeom prst="straightConnector1">
            <a:avLst/>
          </a:prstGeom>
          <a:ln w="381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928688" y="2212975"/>
            <a:ext cx="7215187"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678" name="TextBox 18"/>
          <p:cNvSpPr txBox="1">
            <a:spLocks noChangeArrowheads="1"/>
          </p:cNvSpPr>
          <p:nvPr/>
        </p:nvSpPr>
        <p:spPr bwMode="auto">
          <a:xfrm>
            <a:off x="6143625" y="857250"/>
            <a:ext cx="2143125" cy="646113"/>
          </a:xfrm>
          <a:prstGeom prst="rect">
            <a:avLst/>
          </a:prstGeom>
          <a:noFill/>
          <a:ln w="9525">
            <a:noFill/>
            <a:miter lim="800000"/>
            <a:headEnd/>
            <a:tailEnd/>
          </a:ln>
        </p:spPr>
        <p:txBody>
          <a:bodyPr>
            <a:spAutoFit/>
          </a:bodyPr>
          <a:lstStyle/>
          <a:p>
            <a:r>
              <a:rPr lang="ru-RU" sz="1200" b="1">
                <a:solidFill>
                  <a:srgbClr val="006600"/>
                </a:solidFill>
              </a:rPr>
              <a:t>Товар ввозится с целью совершения операций по переработке</a:t>
            </a:r>
          </a:p>
        </p:txBody>
      </p:sp>
      <p:sp>
        <p:nvSpPr>
          <p:cNvPr id="28679" name="TextBox 19"/>
          <p:cNvSpPr txBox="1">
            <a:spLocks noChangeArrowheads="1"/>
          </p:cNvSpPr>
          <p:nvPr/>
        </p:nvSpPr>
        <p:spPr bwMode="auto">
          <a:xfrm>
            <a:off x="928688" y="2214563"/>
            <a:ext cx="2143125" cy="646112"/>
          </a:xfrm>
          <a:prstGeom prst="rect">
            <a:avLst/>
          </a:prstGeom>
          <a:noFill/>
          <a:ln w="9525">
            <a:noFill/>
            <a:miter lim="800000"/>
            <a:headEnd/>
            <a:tailEnd/>
          </a:ln>
        </p:spPr>
        <p:txBody>
          <a:bodyPr>
            <a:spAutoFit/>
          </a:bodyPr>
          <a:lstStyle/>
          <a:p>
            <a:r>
              <a:rPr lang="ru-RU" sz="1200" b="1">
                <a:solidFill>
                  <a:srgbClr val="002060"/>
                </a:solidFill>
              </a:rPr>
              <a:t>Товар ввозится с целью совершения операций по переработке</a:t>
            </a:r>
          </a:p>
        </p:txBody>
      </p:sp>
      <p:sp>
        <p:nvSpPr>
          <p:cNvPr id="28680" name="TextBox 20"/>
          <p:cNvSpPr txBox="1">
            <a:spLocks noChangeArrowheads="1"/>
          </p:cNvSpPr>
          <p:nvPr/>
        </p:nvSpPr>
        <p:spPr bwMode="auto">
          <a:xfrm>
            <a:off x="928688" y="1571625"/>
            <a:ext cx="2143125" cy="646113"/>
          </a:xfrm>
          <a:prstGeom prst="rect">
            <a:avLst/>
          </a:prstGeom>
          <a:noFill/>
          <a:ln w="9525">
            <a:noFill/>
            <a:miter lim="800000"/>
            <a:headEnd/>
            <a:tailEnd/>
          </a:ln>
        </p:spPr>
        <p:txBody>
          <a:bodyPr>
            <a:spAutoFit/>
          </a:bodyPr>
          <a:lstStyle/>
          <a:p>
            <a:r>
              <a:rPr lang="ru-RU" sz="1200" b="1">
                <a:solidFill>
                  <a:srgbClr val="C00000"/>
                </a:solidFill>
              </a:rPr>
              <a:t>Товар вывозится с целью совершения операций по переработке</a:t>
            </a:r>
          </a:p>
        </p:txBody>
      </p:sp>
      <p:sp>
        <p:nvSpPr>
          <p:cNvPr id="28681" name="Прямоугольник 21"/>
          <p:cNvSpPr>
            <a:spLocks noChangeArrowheads="1"/>
          </p:cNvSpPr>
          <p:nvPr/>
        </p:nvSpPr>
        <p:spPr bwMode="auto">
          <a:xfrm>
            <a:off x="911225" y="1000125"/>
            <a:ext cx="1946275" cy="461963"/>
          </a:xfrm>
          <a:prstGeom prst="rect">
            <a:avLst/>
          </a:prstGeom>
          <a:noFill/>
          <a:ln w="9525">
            <a:noFill/>
            <a:miter lim="800000"/>
            <a:headEnd/>
            <a:tailEnd/>
          </a:ln>
        </p:spPr>
        <p:txBody>
          <a:bodyPr wrap="none">
            <a:spAutoFit/>
          </a:bodyPr>
          <a:lstStyle/>
          <a:p>
            <a:r>
              <a:rPr lang="ru-RU" sz="1200" b="1">
                <a:solidFill>
                  <a:srgbClr val="002060"/>
                </a:solidFill>
              </a:rPr>
              <a:t>Продукты переработки</a:t>
            </a:r>
          </a:p>
          <a:p>
            <a:r>
              <a:rPr lang="ru-RU" sz="1200" b="1">
                <a:solidFill>
                  <a:srgbClr val="002060"/>
                </a:solidFill>
              </a:rPr>
              <a:t>вывозятся</a:t>
            </a:r>
          </a:p>
        </p:txBody>
      </p:sp>
      <p:sp>
        <p:nvSpPr>
          <p:cNvPr id="28682" name="Прямоугольник 22"/>
          <p:cNvSpPr>
            <a:spLocks noChangeArrowheads="1"/>
          </p:cNvSpPr>
          <p:nvPr/>
        </p:nvSpPr>
        <p:spPr bwMode="auto">
          <a:xfrm>
            <a:off x="6197600" y="1643063"/>
            <a:ext cx="1946275" cy="461962"/>
          </a:xfrm>
          <a:prstGeom prst="rect">
            <a:avLst/>
          </a:prstGeom>
          <a:noFill/>
          <a:ln w="9525">
            <a:noFill/>
            <a:miter lim="800000"/>
            <a:headEnd/>
            <a:tailEnd/>
          </a:ln>
        </p:spPr>
        <p:txBody>
          <a:bodyPr wrap="none">
            <a:spAutoFit/>
          </a:bodyPr>
          <a:lstStyle/>
          <a:p>
            <a:r>
              <a:rPr lang="ru-RU" sz="1200" b="1">
                <a:solidFill>
                  <a:srgbClr val="C00000"/>
                </a:solidFill>
              </a:rPr>
              <a:t>Продукты переработки</a:t>
            </a:r>
          </a:p>
          <a:p>
            <a:r>
              <a:rPr lang="ru-RU" sz="1200" b="1">
                <a:solidFill>
                  <a:srgbClr val="C00000"/>
                </a:solidFill>
              </a:rPr>
              <a:t>ввозятся</a:t>
            </a:r>
          </a:p>
        </p:txBody>
      </p:sp>
      <p:cxnSp>
        <p:nvCxnSpPr>
          <p:cNvPr id="26" name="Прямая со стрелкой 25"/>
          <p:cNvCxnSpPr/>
          <p:nvPr/>
        </p:nvCxnSpPr>
        <p:spPr>
          <a:xfrm>
            <a:off x="1000125" y="2857500"/>
            <a:ext cx="7000875" cy="1588"/>
          </a:xfrm>
          <a:prstGeom prst="straightConnector1">
            <a:avLst/>
          </a:prstGeom>
          <a:ln w="38100">
            <a:solidFill>
              <a:srgbClr val="000066"/>
            </a:solidFill>
            <a:tailEnd type="arrow"/>
          </a:ln>
        </p:spPr>
        <p:style>
          <a:lnRef idx="1">
            <a:schemeClr val="accent1"/>
          </a:lnRef>
          <a:fillRef idx="0">
            <a:schemeClr val="accent1"/>
          </a:fillRef>
          <a:effectRef idx="0">
            <a:schemeClr val="accent1"/>
          </a:effectRef>
          <a:fontRef idx="minor">
            <a:schemeClr val="tx1"/>
          </a:fontRef>
        </p:style>
      </p:cxnSp>
      <p:sp>
        <p:nvSpPr>
          <p:cNvPr id="28684" name="Прямоугольник 27"/>
          <p:cNvSpPr>
            <a:spLocks noChangeArrowheads="1"/>
          </p:cNvSpPr>
          <p:nvPr/>
        </p:nvSpPr>
        <p:spPr bwMode="auto">
          <a:xfrm>
            <a:off x="6197600" y="2286000"/>
            <a:ext cx="1946275" cy="461963"/>
          </a:xfrm>
          <a:prstGeom prst="rect">
            <a:avLst/>
          </a:prstGeom>
          <a:noFill/>
          <a:ln w="9525">
            <a:noFill/>
            <a:miter lim="800000"/>
            <a:headEnd/>
            <a:tailEnd/>
          </a:ln>
        </p:spPr>
        <p:txBody>
          <a:bodyPr wrap="none">
            <a:spAutoFit/>
          </a:bodyPr>
          <a:lstStyle/>
          <a:p>
            <a:r>
              <a:rPr lang="ru-RU" sz="1200" b="1">
                <a:solidFill>
                  <a:srgbClr val="002060"/>
                </a:solidFill>
              </a:rPr>
              <a:t>Продукты переработки</a:t>
            </a:r>
          </a:p>
          <a:p>
            <a:r>
              <a:rPr lang="ru-RU" sz="1200" b="1">
                <a:solidFill>
                  <a:srgbClr val="002060"/>
                </a:solidFill>
              </a:rPr>
              <a:t>остаются на т/т  ТС</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Заголовок 1"/>
          <p:cNvSpPr>
            <a:spLocks noGrp="1"/>
          </p:cNvSpPr>
          <p:nvPr>
            <p:ph type="title"/>
          </p:nvPr>
        </p:nvSpPr>
        <p:spPr bwMode="auto">
          <a:xfrm>
            <a:off x="0" y="0"/>
            <a:ext cx="9144000" cy="714375"/>
          </a:xfrm>
          <a:solidFill>
            <a:schemeClr val="bg1">
              <a:alpha val="78822"/>
            </a:schemeClr>
          </a:solidFill>
        </p:spPr>
        <p:txBody>
          <a:bodyPr/>
          <a:lstStyle/>
          <a:p>
            <a:r>
              <a:rPr lang="ru-RU" sz="1800" cap="none" smtClean="0">
                <a:solidFill>
                  <a:srgbClr val="006600"/>
                </a:solidFill>
                <a:latin typeface="Arial" charset="0"/>
                <a:cs typeface="Arial" charset="0"/>
              </a:rPr>
              <a:t>Переработка на т\т,</a:t>
            </a:r>
            <a:r>
              <a:rPr lang="ru-RU" sz="1800" cap="none" smtClean="0">
                <a:latin typeface="Arial" charset="0"/>
                <a:cs typeface="Arial" charset="0"/>
              </a:rPr>
              <a:t>   переработка вне т\т,   </a:t>
            </a:r>
            <a:r>
              <a:rPr lang="ru-RU" sz="1800" cap="none" smtClean="0">
                <a:solidFill>
                  <a:srgbClr val="C00000"/>
                </a:solidFill>
                <a:latin typeface="Arial" charset="0"/>
                <a:cs typeface="Arial" charset="0"/>
              </a:rPr>
              <a:t>переработка для вн. потребления</a:t>
            </a:r>
          </a:p>
        </p:txBody>
      </p:sp>
      <p:graphicFrame>
        <p:nvGraphicFramePr>
          <p:cNvPr id="4" name="Содержимое 3"/>
          <p:cNvGraphicFramePr>
            <a:graphicFrameLocks noGrp="1"/>
          </p:cNvGraphicFramePr>
          <p:nvPr>
            <p:ph sz="quarter" idx="1"/>
          </p:nvPr>
        </p:nvGraphicFramePr>
        <p:xfrm>
          <a:off x="285720" y="357166"/>
          <a:ext cx="8715436" cy="6643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Скругленный прямоугольник 8"/>
          <p:cNvSpPr/>
          <p:nvPr/>
        </p:nvSpPr>
        <p:spPr>
          <a:xfrm>
            <a:off x="714375" y="3143250"/>
            <a:ext cx="7715250" cy="571500"/>
          </a:xfrm>
          <a:prstGeom prst="roundRect">
            <a:avLst/>
          </a:prstGeom>
          <a:ln>
            <a:solidFill>
              <a:srgbClr val="003300"/>
            </a:solidFill>
          </a:ln>
        </p:spPr>
        <p:style>
          <a:lnRef idx="2">
            <a:schemeClr val="accent2"/>
          </a:lnRef>
          <a:fillRef idx="1">
            <a:schemeClr val="lt1"/>
          </a:fillRef>
          <a:effectRef idx="0">
            <a:schemeClr val="accent2"/>
          </a:effectRef>
          <a:fontRef idx="minor">
            <a:schemeClr val="dk1"/>
          </a:fontRef>
        </p:style>
        <p:txBody>
          <a:bodyPr/>
          <a:lstStyle/>
          <a:p>
            <a:pPr algn="ctr">
              <a:defRPr/>
            </a:pPr>
            <a:r>
              <a:rPr lang="ru-RU" sz="1400" b="1" dirty="0">
                <a:solidFill>
                  <a:srgbClr val="00B050"/>
                </a:solidFill>
                <a:latin typeface="Arial" pitchFamily="34" charset="0"/>
                <a:cs typeface="Arial" pitchFamily="34" charset="0"/>
              </a:rPr>
              <a:t>с полным условным освобождением от уплаты </a:t>
            </a:r>
          </a:p>
          <a:p>
            <a:pPr algn="ctr">
              <a:defRPr/>
            </a:pPr>
            <a:r>
              <a:rPr lang="ru-RU" sz="1400" b="1" dirty="0">
                <a:solidFill>
                  <a:srgbClr val="00B050"/>
                </a:solidFill>
                <a:latin typeface="Arial" pitchFamily="34" charset="0"/>
                <a:cs typeface="Arial" pitchFamily="34" charset="0"/>
              </a:rPr>
              <a:t>ввозных таможенных пошлин, налогов</a:t>
            </a:r>
            <a:r>
              <a:rPr lang="ru-RU" sz="1400" b="1" dirty="0">
                <a:solidFill>
                  <a:srgbClr val="006600"/>
                </a:solidFill>
                <a:latin typeface="Arial" pitchFamily="34" charset="0"/>
                <a:cs typeface="Arial" pitchFamily="34" charset="0"/>
              </a:rPr>
              <a:t> </a:t>
            </a:r>
          </a:p>
          <a:p>
            <a:pPr algn="ctr">
              <a:defRPr/>
            </a:pPr>
            <a:endParaRPr lang="ru-RU" sz="1400" dirty="0"/>
          </a:p>
        </p:txBody>
      </p:sp>
      <p:sp>
        <p:nvSpPr>
          <p:cNvPr id="10" name="Скругленный прямоугольник 9"/>
          <p:cNvSpPr/>
          <p:nvPr/>
        </p:nvSpPr>
        <p:spPr>
          <a:xfrm>
            <a:off x="714375" y="3786188"/>
            <a:ext cx="7715250" cy="500062"/>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ru-RU" sz="1400" b="1" dirty="0">
                <a:solidFill>
                  <a:srgbClr val="C00000"/>
                </a:solidFill>
                <a:latin typeface="Arial" pitchFamily="34" charset="0"/>
                <a:cs typeface="Arial" pitchFamily="34" charset="0"/>
              </a:rPr>
              <a:t>без применения мер нетарифного регулирования</a:t>
            </a:r>
            <a:endParaRPr lang="ru-RU"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50" y="0"/>
            <a:ext cx="7858125" cy="785813"/>
          </a:xfrm>
        </p:spPr>
        <p:txBody>
          <a:bodyPr>
            <a:noAutofit/>
          </a:bodyPr>
          <a:lstStyle/>
          <a:p>
            <a:r>
              <a:rPr lang="ru-RU" sz="2400" cap="none" dirty="0" smtClean="0">
                <a:solidFill>
                  <a:srgbClr val="244583"/>
                </a:solidFill>
                <a:latin typeface="Arial" charset="0"/>
                <a:cs typeface="Arial" charset="0"/>
              </a:rPr>
              <a:t/>
            </a:r>
            <a:br>
              <a:rPr lang="ru-RU" sz="2400" cap="none" dirty="0" smtClean="0">
                <a:solidFill>
                  <a:srgbClr val="244583"/>
                </a:solidFill>
                <a:latin typeface="Arial" charset="0"/>
                <a:cs typeface="Arial" charset="0"/>
              </a:rPr>
            </a:br>
            <a:r>
              <a:rPr lang="ru-RU" sz="2400" cap="none" dirty="0" smtClean="0">
                <a:solidFill>
                  <a:srgbClr val="244583"/>
                </a:solidFill>
                <a:latin typeface="Arial" charset="0"/>
                <a:cs typeface="Arial" charset="0"/>
              </a:rPr>
              <a:t/>
            </a:r>
            <a:br>
              <a:rPr lang="ru-RU" sz="2400" cap="none" dirty="0" smtClean="0">
                <a:solidFill>
                  <a:srgbClr val="244583"/>
                </a:solidFill>
                <a:latin typeface="Arial" charset="0"/>
                <a:cs typeface="Arial" charset="0"/>
              </a:rPr>
            </a:br>
            <a:r>
              <a:rPr lang="ru-RU" sz="2400" cap="none" dirty="0" smtClean="0">
                <a:solidFill>
                  <a:srgbClr val="244583"/>
                </a:solidFill>
                <a:latin typeface="Arial" charset="0"/>
                <a:cs typeface="Arial" charset="0"/>
              </a:rPr>
              <a:t>Условия помещения товаров  под ТП</a:t>
            </a:r>
            <a:endParaRPr lang="ru-RU" sz="2400" cap="none" dirty="0" smtClean="0">
              <a:latin typeface="Arial" charset="0"/>
              <a:cs typeface="Arial" charset="0"/>
            </a:endParaRPr>
          </a:p>
        </p:txBody>
      </p:sp>
      <p:sp>
        <p:nvSpPr>
          <p:cNvPr id="30723" name="Содержимое 2"/>
          <p:cNvSpPr>
            <a:spLocks noGrp="1"/>
          </p:cNvSpPr>
          <p:nvPr>
            <p:ph sz="quarter" idx="1"/>
          </p:nvPr>
        </p:nvSpPr>
        <p:spPr>
          <a:xfrm>
            <a:off x="714375" y="928688"/>
            <a:ext cx="7967663" cy="5302250"/>
          </a:xfrm>
        </p:spPr>
        <p:txBody>
          <a:bodyPr>
            <a:normAutofit/>
          </a:bodyPr>
          <a:lstStyle/>
          <a:p>
            <a:pPr marL="0" lvl="1" indent="536575" defTabSz="711200">
              <a:lnSpc>
                <a:spcPct val="150000"/>
              </a:lnSpc>
              <a:spcBef>
                <a:spcPct val="0"/>
              </a:spcBef>
              <a:spcAft>
                <a:spcPct val="15000"/>
              </a:spcAft>
              <a:buClr>
                <a:srgbClr val="006600"/>
              </a:buClr>
              <a:buSzPct val="100000"/>
              <a:buFont typeface="Wingdings" pitchFamily="2" charset="2"/>
              <a:buChar char="q"/>
            </a:pPr>
            <a:r>
              <a:rPr lang="ru-RU" dirty="0" smtClean="0">
                <a:solidFill>
                  <a:srgbClr val="244583"/>
                </a:solidFill>
                <a:latin typeface="Arial" charset="0"/>
                <a:cs typeface="Arial" charset="0"/>
              </a:rPr>
              <a:t>предоставление </a:t>
            </a:r>
            <a:r>
              <a:rPr lang="ru-RU" dirty="0" smtClean="0">
                <a:solidFill>
                  <a:srgbClr val="006600"/>
                </a:solidFill>
                <a:latin typeface="Arial" charset="0"/>
                <a:cs typeface="Arial" charset="0"/>
              </a:rPr>
              <a:t>документа об условиях переработки </a:t>
            </a:r>
            <a:r>
              <a:rPr lang="ru-RU" dirty="0" smtClean="0">
                <a:solidFill>
                  <a:srgbClr val="244583"/>
                </a:solidFill>
                <a:latin typeface="Arial" charset="0"/>
                <a:cs typeface="Arial" charset="0"/>
              </a:rPr>
              <a:t>товаров на таможенной территории, выданного уполномоченным органом государства - члена ТС.</a:t>
            </a:r>
          </a:p>
          <a:p>
            <a:pPr marL="0" lvl="1" indent="536575" defTabSz="711200">
              <a:lnSpc>
                <a:spcPct val="150000"/>
              </a:lnSpc>
              <a:spcBef>
                <a:spcPct val="0"/>
              </a:spcBef>
              <a:spcAft>
                <a:spcPct val="15000"/>
              </a:spcAft>
              <a:buClr>
                <a:srgbClr val="006600"/>
              </a:buClr>
              <a:buSzPct val="100000"/>
              <a:buFont typeface="Wingdings" pitchFamily="2" charset="2"/>
              <a:buChar char="q"/>
            </a:pPr>
            <a:r>
              <a:rPr lang="ru-RU" dirty="0" smtClean="0">
                <a:solidFill>
                  <a:srgbClr val="244583"/>
                </a:solidFill>
                <a:latin typeface="Arial" charset="0"/>
                <a:cs typeface="Arial" charset="0"/>
              </a:rPr>
              <a:t>если целью помещения товаров под таможенную процедуру является их ремонт, в качестве документа, декларант вправе использовать таможенную декларацию;</a:t>
            </a:r>
          </a:p>
          <a:p>
            <a:pPr marL="0" lvl="1" indent="536575" defTabSz="711200">
              <a:lnSpc>
                <a:spcPct val="150000"/>
              </a:lnSpc>
              <a:spcBef>
                <a:spcPct val="0"/>
              </a:spcBef>
              <a:spcAft>
                <a:spcPct val="15000"/>
              </a:spcAft>
              <a:buClr>
                <a:srgbClr val="006600"/>
              </a:buClr>
              <a:buSzPct val="100000"/>
              <a:buFont typeface="Wingdings" pitchFamily="2" charset="2"/>
              <a:buChar char="q"/>
            </a:pPr>
            <a:r>
              <a:rPr lang="ru-RU" dirty="0" smtClean="0">
                <a:solidFill>
                  <a:srgbClr val="006600"/>
                </a:solidFill>
                <a:latin typeface="Arial" charset="0"/>
                <a:cs typeface="Arial" charset="0"/>
              </a:rPr>
              <a:t>возможность идентификации </a:t>
            </a:r>
            <a:r>
              <a:rPr lang="ru-RU" dirty="0" smtClean="0">
                <a:solidFill>
                  <a:srgbClr val="244583"/>
                </a:solidFill>
                <a:latin typeface="Arial" charset="0"/>
                <a:cs typeface="Arial" charset="0"/>
              </a:rPr>
              <a:t>таможенными органами иностранных товаров в продуктах их переработки, за исключением случая замены эквивалентными товарами.</a:t>
            </a:r>
          </a:p>
          <a:p>
            <a:pPr marL="0" lvl="1" indent="536575" defTabSz="711200">
              <a:lnSpc>
                <a:spcPct val="150000"/>
              </a:lnSpc>
              <a:spcBef>
                <a:spcPct val="0"/>
              </a:spcBef>
              <a:spcAft>
                <a:spcPct val="15000"/>
              </a:spcAft>
              <a:buClr>
                <a:srgbClr val="006600"/>
              </a:buClr>
              <a:buSzPct val="100000"/>
              <a:buFont typeface="Wingdings" pitchFamily="2" charset="2"/>
              <a:buChar char="q"/>
            </a:pPr>
            <a:r>
              <a:rPr lang="ru-RU" dirty="0" smtClean="0">
                <a:solidFill>
                  <a:srgbClr val="244583"/>
                </a:solidFill>
                <a:latin typeface="Arial" charset="0"/>
                <a:cs typeface="Arial" charset="0"/>
              </a:rPr>
              <a:t>Комиссия таможенного союза вправе определять </a:t>
            </a:r>
            <a:r>
              <a:rPr lang="ru-RU" dirty="0" smtClean="0">
                <a:solidFill>
                  <a:srgbClr val="006600"/>
                </a:solidFill>
                <a:latin typeface="Arial" charset="0"/>
                <a:cs typeface="Arial" charset="0"/>
              </a:rPr>
              <a:t>перечень товаров, запрещенных </a:t>
            </a:r>
            <a:r>
              <a:rPr lang="ru-RU" dirty="0" smtClean="0">
                <a:solidFill>
                  <a:srgbClr val="244583"/>
                </a:solidFill>
                <a:latin typeface="Arial" charset="0"/>
                <a:cs typeface="Arial" charset="0"/>
              </a:rPr>
              <a:t>к помещению под ТП</a:t>
            </a:r>
          </a:p>
          <a:p>
            <a:pPr defTabSz="711200"/>
            <a:endParaRPr lang="ru-RU" dirty="0" smtClean="0">
              <a:latin typeface="Arial"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bwMode="auto">
          <a:xfrm>
            <a:off x="285720" y="0"/>
            <a:ext cx="7858125" cy="500063"/>
          </a:xfrm>
        </p:spPr>
        <p:txBody>
          <a:bodyPr>
            <a:normAutofit/>
          </a:bodyPr>
          <a:lstStyle/>
          <a:p>
            <a:r>
              <a:rPr lang="ru-RU" sz="2400" cap="none" dirty="0" smtClean="0">
                <a:latin typeface="Arial" charset="0"/>
                <a:cs typeface="Arial" charset="0"/>
              </a:rPr>
              <a:t>Операции по переработке</a:t>
            </a:r>
          </a:p>
        </p:txBody>
      </p:sp>
      <p:graphicFrame>
        <p:nvGraphicFramePr>
          <p:cNvPr id="5" name="Содержимое 4"/>
          <p:cNvGraphicFramePr>
            <a:graphicFrameLocks noGrp="1"/>
          </p:cNvGraphicFramePr>
          <p:nvPr>
            <p:ph sz="quarter" idx="1"/>
          </p:nvPr>
        </p:nvGraphicFramePr>
        <p:xfrm>
          <a:off x="214314" y="571480"/>
          <a:ext cx="8858280"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Скругленный прямоугольник 5"/>
          <p:cNvSpPr/>
          <p:nvPr/>
        </p:nvSpPr>
        <p:spPr>
          <a:xfrm>
            <a:off x="2786063" y="3857628"/>
            <a:ext cx="6215062" cy="2357438"/>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ru-RU" sz="1400" b="1" dirty="0">
                <a:solidFill>
                  <a:srgbClr val="C00000"/>
                </a:solidFill>
                <a:latin typeface="Arial" pitchFamily="34" charset="0"/>
                <a:cs typeface="Arial" pitchFamily="34" charset="0"/>
              </a:rPr>
              <a:t>К операциям по переработке товаров не относятся:</a:t>
            </a:r>
          </a:p>
          <a:p>
            <a:pPr>
              <a:defRPr/>
            </a:pPr>
            <a:endParaRPr lang="ru-RU" sz="800" b="1" dirty="0">
              <a:solidFill>
                <a:srgbClr val="C00000"/>
              </a:solidFill>
              <a:latin typeface="Arial" pitchFamily="34" charset="0"/>
              <a:cs typeface="Arial" pitchFamily="34" charset="0"/>
            </a:endParaRPr>
          </a:p>
          <a:p>
            <a:pPr indent="185738">
              <a:buClr>
                <a:srgbClr val="C00000"/>
              </a:buClr>
              <a:buFont typeface="Wingdings" pitchFamily="2" charset="2"/>
              <a:buChar char="ü"/>
              <a:defRPr/>
            </a:pPr>
            <a:r>
              <a:rPr lang="ru-RU" sz="1200" b="1" dirty="0">
                <a:latin typeface="Arial" pitchFamily="34" charset="0"/>
                <a:cs typeface="Arial" pitchFamily="34" charset="0"/>
              </a:rPr>
              <a:t>операции по обеспечению сохранности товаров при подготовке их к продаже и транспортировке;</a:t>
            </a:r>
          </a:p>
          <a:p>
            <a:pPr indent="185738">
              <a:buClr>
                <a:srgbClr val="C00000"/>
              </a:buClr>
              <a:buFont typeface="Wingdings" pitchFamily="2" charset="2"/>
              <a:buChar char="ü"/>
              <a:defRPr/>
            </a:pPr>
            <a:r>
              <a:rPr lang="ru-RU" sz="1200" b="1" dirty="0">
                <a:latin typeface="Arial" pitchFamily="34" charset="0"/>
                <a:cs typeface="Arial" pitchFamily="34" charset="0"/>
              </a:rPr>
              <a:t>получение приплода, выращивание и откорм животных, птиц, рыб, а также выращивание ракообразных и моллюсков;</a:t>
            </a:r>
          </a:p>
          <a:p>
            <a:pPr indent="185738">
              <a:buClr>
                <a:srgbClr val="C00000"/>
              </a:buClr>
              <a:buFont typeface="Wingdings" pitchFamily="2" charset="2"/>
              <a:buChar char="ü"/>
              <a:defRPr/>
            </a:pPr>
            <a:r>
              <a:rPr lang="ru-RU" sz="1200" b="1" dirty="0">
                <a:latin typeface="Arial" pitchFamily="34" charset="0"/>
                <a:cs typeface="Arial" pitchFamily="34" charset="0"/>
              </a:rPr>
              <a:t>выращивание деревьев и растений;</a:t>
            </a:r>
          </a:p>
          <a:p>
            <a:pPr indent="185738">
              <a:buClr>
                <a:srgbClr val="C00000"/>
              </a:buClr>
              <a:buFont typeface="Wingdings" pitchFamily="2" charset="2"/>
              <a:buChar char="ü"/>
              <a:defRPr/>
            </a:pPr>
            <a:r>
              <a:rPr lang="ru-RU" sz="1200" b="1" dirty="0">
                <a:latin typeface="Arial" pitchFamily="34" charset="0"/>
                <a:cs typeface="Arial" pitchFamily="34" charset="0"/>
              </a:rPr>
              <a:t>копирование и размножение информации, аудио- и видеозаписей на любые виды носителей информации;</a:t>
            </a:r>
          </a:p>
          <a:p>
            <a:pPr indent="185738">
              <a:buClr>
                <a:srgbClr val="C00000"/>
              </a:buClr>
              <a:buFont typeface="Wingdings" pitchFamily="2" charset="2"/>
              <a:buChar char="ü"/>
              <a:defRPr/>
            </a:pPr>
            <a:r>
              <a:rPr lang="ru-RU" sz="1200" b="1" dirty="0">
                <a:latin typeface="Arial" pitchFamily="34" charset="0"/>
                <a:cs typeface="Arial" pitchFamily="34" charset="0"/>
              </a:rPr>
              <a:t>использование иностранных товаров как вспомогательных средств в технологическом процессе (оборудование, станки, приспособления и др.).</a:t>
            </a:r>
          </a:p>
          <a:p>
            <a:pPr algn="ctr">
              <a:defRPr/>
            </a:pPr>
            <a:endParaRPr lang="ru-RU"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bwMode="auto">
          <a:xfrm>
            <a:off x="428596" y="0"/>
            <a:ext cx="8715404" cy="785794"/>
          </a:xfrm>
        </p:spPr>
        <p:txBody>
          <a:bodyPr/>
          <a:lstStyle/>
          <a:p>
            <a:r>
              <a:rPr lang="ru-RU" sz="2000" cap="none" dirty="0" smtClean="0">
                <a:latin typeface="Arial" charset="0"/>
                <a:cs typeface="Arial" charset="0"/>
              </a:rPr>
              <a:t>Идентификация иностранных товаров в продуктах переработки</a:t>
            </a:r>
          </a:p>
        </p:txBody>
      </p:sp>
      <p:sp>
        <p:nvSpPr>
          <p:cNvPr id="32771" name="Содержимое 2"/>
          <p:cNvSpPr>
            <a:spLocks noGrp="1"/>
          </p:cNvSpPr>
          <p:nvPr>
            <p:ph sz="quarter" idx="1"/>
          </p:nvPr>
        </p:nvSpPr>
        <p:spPr>
          <a:xfrm>
            <a:off x="285720" y="1000108"/>
            <a:ext cx="7967662" cy="5143500"/>
          </a:xfrm>
        </p:spPr>
        <p:txBody>
          <a:bodyPr>
            <a:normAutofit fontScale="92500" lnSpcReduction="10000"/>
          </a:bodyPr>
          <a:lstStyle/>
          <a:p>
            <a:pPr lvl="1">
              <a:lnSpc>
                <a:spcPct val="150000"/>
              </a:lnSpc>
              <a:buSzPct val="120000"/>
              <a:buFont typeface="Wingdings" pitchFamily="2" charset="2"/>
              <a:buChar char="Ø"/>
            </a:pPr>
            <a:r>
              <a:rPr lang="ru-RU" sz="1600" dirty="0" smtClean="0">
                <a:latin typeface="Arial" charset="0"/>
                <a:cs typeface="Arial" charset="0"/>
              </a:rPr>
              <a:t>проставление декларантом, лицом, осуществляющим переработку, или должностными лицами таможенных органов печатей, штампов, цифровой и другой маркировки на исходные иностранные товары;</a:t>
            </a:r>
          </a:p>
          <a:p>
            <a:pPr lvl="1">
              <a:lnSpc>
                <a:spcPct val="150000"/>
              </a:lnSpc>
              <a:buSzPct val="120000"/>
              <a:buFont typeface="Wingdings" pitchFamily="2" charset="2"/>
              <a:buChar char="Ø"/>
            </a:pPr>
            <a:r>
              <a:rPr lang="ru-RU" sz="1600" dirty="0" smtClean="0">
                <a:latin typeface="Arial" charset="0"/>
                <a:cs typeface="Arial" charset="0"/>
              </a:rPr>
              <a:t>подробное описание, фотографирование, изображение в масштабе иностранных товаров;</a:t>
            </a:r>
          </a:p>
          <a:p>
            <a:pPr lvl="1">
              <a:lnSpc>
                <a:spcPct val="150000"/>
              </a:lnSpc>
              <a:buSzPct val="120000"/>
              <a:buFont typeface="Wingdings" pitchFamily="2" charset="2"/>
              <a:buChar char="Ø"/>
            </a:pPr>
            <a:r>
              <a:rPr lang="ru-RU" sz="1600" dirty="0" smtClean="0">
                <a:latin typeface="Arial" charset="0"/>
                <a:cs typeface="Arial" charset="0"/>
              </a:rPr>
              <a:t>сопоставление предварительно отобранных проб, образцов иностранных товаров и продуктов их переработки;</a:t>
            </a:r>
          </a:p>
          <a:p>
            <a:pPr lvl="1">
              <a:lnSpc>
                <a:spcPct val="150000"/>
              </a:lnSpc>
              <a:buSzPct val="120000"/>
              <a:buFont typeface="Wingdings" pitchFamily="2" charset="2"/>
              <a:buChar char="Ø"/>
            </a:pPr>
            <a:r>
              <a:rPr lang="ru-RU" sz="1600" dirty="0" smtClean="0">
                <a:latin typeface="Arial" charset="0"/>
                <a:cs typeface="Arial" charset="0"/>
              </a:rPr>
              <a:t>использование имеющейся маркировки товаров, в том числе в виде серийных номеров;</a:t>
            </a:r>
          </a:p>
          <a:p>
            <a:pPr lvl="1">
              <a:lnSpc>
                <a:spcPct val="150000"/>
              </a:lnSpc>
              <a:buSzPct val="120000"/>
              <a:buFont typeface="Wingdings" pitchFamily="2" charset="2"/>
              <a:buChar char="Ø"/>
            </a:pPr>
            <a:r>
              <a:rPr lang="ru-RU" sz="1600" dirty="0" smtClean="0">
                <a:latin typeface="Arial" charset="0"/>
                <a:cs typeface="Arial" charset="0"/>
              </a:rPr>
              <a:t> иные способы, которые могут быть применены, в том числе путем исследования представленных подробных сведений об использовании иностранных товаров в технологическом процессе совершения операции по переработке товаров, а также о технологии производства продуктов переработки или путем осуществления таможенного контроля во время совершения операций по переработке товаров</a:t>
            </a:r>
          </a:p>
          <a:p>
            <a:endParaRPr lang="ru-RU" dirty="0" smtClean="0">
              <a:latin typeface="Arial" charset="0"/>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bwMode="auto">
          <a:xfrm>
            <a:off x="571472" y="214290"/>
            <a:ext cx="7858125" cy="500063"/>
          </a:xfrm>
        </p:spPr>
        <p:txBody>
          <a:bodyPr>
            <a:normAutofit/>
          </a:bodyPr>
          <a:lstStyle/>
          <a:p>
            <a:r>
              <a:rPr lang="ru-RU" sz="2400" cap="none" dirty="0" smtClean="0">
                <a:latin typeface="Arial" charset="0"/>
                <a:cs typeface="Arial" charset="0"/>
              </a:rPr>
              <a:t>Документ об условиях переработки товаров</a:t>
            </a:r>
          </a:p>
        </p:txBody>
      </p:sp>
      <p:sp>
        <p:nvSpPr>
          <p:cNvPr id="33795" name="Содержимое 2"/>
          <p:cNvSpPr>
            <a:spLocks noGrp="1"/>
          </p:cNvSpPr>
          <p:nvPr>
            <p:ph sz="quarter" idx="1"/>
          </p:nvPr>
        </p:nvSpPr>
        <p:spPr>
          <a:xfrm>
            <a:off x="357188" y="571500"/>
            <a:ext cx="8643937" cy="5786438"/>
          </a:xfrm>
        </p:spPr>
        <p:txBody>
          <a:bodyPr/>
          <a:lstStyle/>
          <a:p>
            <a:pPr marL="0" indent="0" algn="just">
              <a:buFont typeface="Wingdings" pitchFamily="2" charset="2"/>
              <a:buNone/>
            </a:pPr>
            <a:endParaRPr lang="ru-RU" sz="1200" smtClean="0">
              <a:latin typeface="Arial" charset="0"/>
              <a:cs typeface="Arial" charset="0"/>
            </a:endParaRPr>
          </a:p>
          <a:p>
            <a:pPr marL="0" indent="0" algn="just">
              <a:buFont typeface="Wingdings" pitchFamily="2" charset="2"/>
              <a:buNone/>
            </a:pPr>
            <a:r>
              <a:rPr lang="ru-RU" sz="1400" smtClean="0">
                <a:solidFill>
                  <a:srgbClr val="C00000"/>
                </a:solidFill>
                <a:latin typeface="Arial" charset="0"/>
                <a:cs typeface="Arial" charset="0"/>
              </a:rPr>
              <a:t>Выдается</a:t>
            </a:r>
            <a:r>
              <a:rPr lang="ru-RU" sz="1400" smtClean="0">
                <a:latin typeface="Arial" charset="0"/>
                <a:cs typeface="Arial" charset="0"/>
              </a:rPr>
              <a:t> уполномоченным органом государства - члена ТС, может получить любое лицо государства - члена ТС, на территории которого выдается этот документ, в том числе не совершающее непосредственно операции по переработке товаров.</a:t>
            </a:r>
          </a:p>
          <a:p>
            <a:pPr marL="0" indent="0" algn="just">
              <a:buFont typeface="Wingdings" pitchFamily="2" charset="2"/>
              <a:buNone/>
            </a:pPr>
            <a:endParaRPr lang="ru-RU" sz="300" smtClean="0">
              <a:solidFill>
                <a:srgbClr val="000066"/>
              </a:solidFill>
              <a:latin typeface="Arial" charset="0"/>
              <a:cs typeface="Arial" charset="0"/>
            </a:endParaRPr>
          </a:p>
          <a:p>
            <a:pPr marL="0" indent="0" algn="just">
              <a:buFont typeface="Wingdings" pitchFamily="2" charset="2"/>
              <a:buNone/>
            </a:pPr>
            <a:r>
              <a:rPr lang="ru-RU" sz="1400" smtClean="0">
                <a:solidFill>
                  <a:srgbClr val="000066"/>
                </a:solidFill>
                <a:latin typeface="Arial" charset="0"/>
                <a:cs typeface="Arial" charset="0"/>
              </a:rPr>
              <a:t>Должен содержать </a:t>
            </a:r>
            <a:r>
              <a:rPr lang="ru-RU" sz="1400" smtClean="0">
                <a:solidFill>
                  <a:srgbClr val="C00000"/>
                </a:solidFill>
                <a:latin typeface="Arial" charset="0"/>
                <a:cs typeface="Arial" charset="0"/>
              </a:rPr>
              <a:t>сведения</a:t>
            </a:r>
            <a:r>
              <a:rPr lang="ru-RU" sz="1400" smtClean="0">
                <a:solidFill>
                  <a:srgbClr val="000066"/>
                </a:solidFill>
                <a:latin typeface="Arial" charset="0"/>
                <a:cs typeface="Arial" charset="0"/>
              </a:rPr>
              <a:t> о/об:</a:t>
            </a:r>
          </a:p>
          <a:p>
            <a:pPr marL="0" indent="0" algn="just">
              <a:buFont typeface="Wingdings" pitchFamily="2" charset="2"/>
              <a:buNone/>
            </a:pPr>
            <a:endParaRPr lang="ru-RU" sz="300" smtClean="0">
              <a:solidFill>
                <a:srgbClr val="000066"/>
              </a:solidFill>
              <a:latin typeface="Arial" charset="0"/>
              <a:cs typeface="Arial" charset="0"/>
            </a:endParaRPr>
          </a:p>
          <a:p>
            <a:pPr marL="0" indent="0">
              <a:buFont typeface="Wingdings" pitchFamily="2" charset="2"/>
              <a:buNone/>
            </a:pPr>
            <a:r>
              <a:rPr lang="ru-RU" sz="1200" smtClean="0">
                <a:latin typeface="Arial" charset="0"/>
                <a:cs typeface="Arial" charset="0"/>
              </a:rPr>
              <a:t>1) лице, которому выдан документ;</a:t>
            </a:r>
          </a:p>
          <a:p>
            <a:pPr marL="0" indent="0">
              <a:buFont typeface="Wingdings" pitchFamily="2" charset="2"/>
              <a:buNone/>
            </a:pPr>
            <a:r>
              <a:rPr lang="ru-RU" sz="1200" smtClean="0">
                <a:latin typeface="Arial" charset="0"/>
                <a:cs typeface="Arial" charset="0"/>
              </a:rPr>
              <a:t>2) лице (лицах), которое (которые) будет (будут) непосредственно совершать операции по переработке;</a:t>
            </a:r>
          </a:p>
          <a:p>
            <a:pPr marL="0" indent="0">
              <a:buFont typeface="Wingdings" pitchFamily="2" charset="2"/>
              <a:buNone/>
            </a:pPr>
            <a:r>
              <a:rPr lang="ru-RU" sz="1200" smtClean="0">
                <a:latin typeface="Arial" charset="0"/>
                <a:cs typeface="Arial" charset="0"/>
              </a:rPr>
              <a:t>3) наименовании, классификации иностранных товаров и продуктов их переработки в соответствии ТН ВЭД, их количестве и стоимости;</a:t>
            </a:r>
          </a:p>
          <a:p>
            <a:pPr marL="0" indent="0">
              <a:buFont typeface="Wingdings" pitchFamily="2" charset="2"/>
              <a:buNone/>
            </a:pPr>
            <a:r>
              <a:rPr lang="ru-RU" sz="1200" smtClean="0">
                <a:latin typeface="Arial" charset="0"/>
                <a:cs typeface="Arial" charset="0"/>
              </a:rPr>
              <a:t>4) документах, подтверждающих совершение внешнеэкономической сделки, либо иных документах, подтверждающих право владения, пользования и (или) распоряжения товарами не в рамках внешнеэкономической сделки;</a:t>
            </a:r>
          </a:p>
          <a:p>
            <a:pPr marL="0" indent="0">
              <a:buFont typeface="Wingdings" pitchFamily="2" charset="2"/>
              <a:buNone/>
            </a:pPr>
            <a:r>
              <a:rPr lang="ru-RU" sz="1200" smtClean="0">
                <a:latin typeface="Arial" charset="0"/>
                <a:cs typeface="Arial" charset="0"/>
              </a:rPr>
              <a:t>5) нормах выхода продуктов переработки;</a:t>
            </a:r>
          </a:p>
          <a:p>
            <a:pPr marL="0" indent="0">
              <a:buFont typeface="Wingdings" pitchFamily="2" charset="2"/>
              <a:buNone/>
            </a:pPr>
            <a:r>
              <a:rPr lang="ru-RU" sz="1200" smtClean="0">
                <a:latin typeface="Arial" charset="0"/>
                <a:cs typeface="Arial" charset="0"/>
              </a:rPr>
              <a:t>6) операциях по переработке товаров, способах их совершения;</a:t>
            </a:r>
          </a:p>
          <a:p>
            <a:pPr marL="0" indent="0">
              <a:buFont typeface="Wingdings" pitchFamily="2" charset="2"/>
              <a:buNone/>
            </a:pPr>
            <a:r>
              <a:rPr lang="ru-RU" sz="1200" smtClean="0">
                <a:latin typeface="Arial" charset="0"/>
                <a:cs typeface="Arial" charset="0"/>
              </a:rPr>
              <a:t>7) способах идентификации товаров;</a:t>
            </a:r>
          </a:p>
          <a:p>
            <a:pPr marL="0" indent="0">
              <a:buFont typeface="Wingdings" pitchFamily="2" charset="2"/>
              <a:buNone/>
            </a:pPr>
            <a:r>
              <a:rPr lang="ru-RU" sz="1200" smtClean="0">
                <a:latin typeface="Arial" charset="0"/>
                <a:cs typeface="Arial" charset="0"/>
              </a:rPr>
              <a:t>8) наименовании, классификации остатков и отходов в соответствии с ТН ВЭД и, их количестве и стоимости;</a:t>
            </a:r>
          </a:p>
          <a:p>
            <a:pPr marL="0" indent="0">
              <a:buFont typeface="Wingdings" pitchFamily="2" charset="2"/>
              <a:buNone/>
            </a:pPr>
            <a:r>
              <a:rPr lang="ru-RU" sz="1200" smtClean="0">
                <a:latin typeface="Arial" charset="0"/>
                <a:cs typeface="Arial" charset="0"/>
              </a:rPr>
              <a:t>9) сроке переработки товаров;</a:t>
            </a:r>
          </a:p>
          <a:p>
            <a:pPr marL="0" indent="0">
              <a:buFont typeface="Wingdings" pitchFamily="2" charset="2"/>
              <a:buNone/>
            </a:pPr>
            <a:r>
              <a:rPr lang="ru-RU" sz="1200" smtClean="0">
                <a:latin typeface="Arial" charset="0"/>
                <a:cs typeface="Arial" charset="0"/>
              </a:rPr>
              <a:t>10) замене эквивалентными товарами, если такая замена допускается;</a:t>
            </a:r>
          </a:p>
          <a:p>
            <a:pPr marL="0" indent="0">
              <a:buFont typeface="Wingdings" pitchFamily="2" charset="2"/>
              <a:buNone/>
            </a:pPr>
            <a:r>
              <a:rPr lang="ru-RU" sz="1200" smtClean="0">
                <a:latin typeface="Arial" charset="0"/>
                <a:cs typeface="Arial" charset="0"/>
              </a:rPr>
              <a:t>11) возможности дальнейшего коммерческого использования отходов;</a:t>
            </a:r>
          </a:p>
          <a:p>
            <a:pPr marL="0" indent="0">
              <a:buFont typeface="Wingdings" pitchFamily="2" charset="2"/>
              <a:buNone/>
            </a:pPr>
            <a:r>
              <a:rPr lang="ru-RU" sz="1200" smtClean="0">
                <a:latin typeface="Arial" charset="0"/>
                <a:cs typeface="Arial" charset="0"/>
              </a:rPr>
              <a:t>12) таможенном органе (таможенных органах), в котором (которых) предполагается помещение товаров под таможенную процедуру и завершение этой таможенной процедуры</a:t>
            </a:r>
          </a:p>
          <a:p>
            <a:pPr marL="0" indent="0" algn="just">
              <a:buFont typeface="Wingdings" pitchFamily="2" charset="2"/>
              <a:buNone/>
            </a:pPr>
            <a:endParaRPr lang="ru-RU" sz="1200" smtClean="0">
              <a:solidFill>
                <a:srgbClr val="000066"/>
              </a:solidFill>
              <a:latin typeface="Arial" charset="0"/>
              <a:cs typeface="Arial" charset="0"/>
            </a:endParaRPr>
          </a:p>
          <a:p>
            <a:pPr marL="0" indent="0" algn="just">
              <a:buFont typeface="Wingdings" pitchFamily="2" charset="2"/>
              <a:buNone/>
            </a:pPr>
            <a:endParaRPr lang="ru-RU" sz="1200" smtClean="0">
              <a:latin typeface="Arial" charset="0"/>
              <a:cs typeface="Arial" charset="0"/>
            </a:endParaRPr>
          </a:p>
          <a:p>
            <a:pPr marL="0" indent="0" algn="just">
              <a:buFont typeface="Wingdings" pitchFamily="2" charset="2"/>
              <a:buNone/>
            </a:pPr>
            <a:endParaRPr lang="ru-RU" sz="1200" smtClean="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bwMode="auto">
          <a:xfrm>
            <a:off x="1000125" y="0"/>
            <a:ext cx="7858125" cy="642938"/>
          </a:xfrm>
        </p:spPr>
        <p:txBody>
          <a:bodyPr/>
          <a:lstStyle/>
          <a:p>
            <a:r>
              <a:rPr lang="ru-RU" cap="none" smtClean="0">
                <a:latin typeface="Arial" charset="0"/>
                <a:cs typeface="Arial" charset="0"/>
              </a:rPr>
              <a:t>Результаты ПЕРЕРАБОТКИ</a:t>
            </a:r>
          </a:p>
        </p:txBody>
      </p:sp>
      <p:graphicFrame>
        <p:nvGraphicFramePr>
          <p:cNvPr id="5" name="Схема 4"/>
          <p:cNvGraphicFramePr/>
          <p:nvPr/>
        </p:nvGraphicFramePr>
        <p:xfrm>
          <a:off x="428596" y="785794"/>
          <a:ext cx="8501122"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Скругленный прямоугольник 3"/>
          <p:cNvSpPr/>
          <p:nvPr/>
        </p:nvSpPr>
        <p:spPr>
          <a:xfrm>
            <a:off x="2643188" y="2071688"/>
            <a:ext cx="4000500" cy="357187"/>
          </a:xfrm>
          <a:prstGeom prst="roundRect">
            <a:avLst/>
          </a:prstGeom>
          <a:ln>
            <a:solidFill>
              <a:srgbClr val="0066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ru-RU" dirty="0"/>
              <a:t>Переработка на т</a:t>
            </a:r>
            <a:r>
              <a:rPr lang="en-US" dirty="0"/>
              <a:t>/</a:t>
            </a:r>
            <a:r>
              <a:rPr lang="ru-RU" dirty="0"/>
              <a:t>т</a:t>
            </a:r>
          </a:p>
        </p:txBody>
      </p:sp>
      <p:sp>
        <p:nvSpPr>
          <p:cNvPr id="6" name="Скругленный прямоугольник 5"/>
          <p:cNvSpPr/>
          <p:nvPr/>
        </p:nvSpPr>
        <p:spPr>
          <a:xfrm>
            <a:off x="2643188" y="3500438"/>
            <a:ext cx="4000500" cy="357187"/>
          </a:xfrm>
          <a:prstGeom prst="roundRect">
            <a:avLst/>
          </a:prstGeom>
          <a:ln>
            <a:solidFill>
              <a:srgbClr val="0066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ru-RU" dirty="0"/>
              <a:t>Переработка вне т</a:t>
            </a:r>
            <a:r>
              <a:rPr lang="en-US" dirty="0"/>
              <a:t>/</a:t>
            </a:r>
            <a:r>
              <a:rPr lang="ru-RU" dirty="0"/>
              <a:t>т</a:t>
            </a:r>
          </a:p>
        </p:txBody>
      </p:sp>
      <p:sp>
        <p:nvSpPr>
          <p:cNvPr id="7" name="Скругленный прямоугольник 6"/>
          <p:cNvSpPr/>
          <p:nvPr/>
        </p:nvSpPr>
        <p:spPr>
          <a:xfrm>
            <a:off x="2643188" y="5000625"/>
            <a:ext cx="4000500" cy="357188"/>
          </a:xfrm>
          <a:prstGeom prst="roundRect">
            <a:avLst/>
          </a:prstGeom>
          <a:ln>
            <a:solidFill>
              <a:srgbClr val="0066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ru-RU" dirty="0"/>
              <a:t>Переработка вне т</a:t>
            </a:r>
            <a:r>
              <a:rPr lang="en-US" dirty="0"/>
              <a:t>/</a:t>
            </a:r>
            <a:r>
              <a:rPr lang="ru-RU" dirty="0"/>
              <a:t>т</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bwMode="auto">
          <a:xfrm>
            <a:off x="571472" y="285728"/>
            <a:ext cx="8215315" cy="500063"/>
          </a:xfrm>
        </p:spPr>
        <p:txBody>
          <a:bodyPr>
            <a:noAutofit/>
          </a:bodyPr>
          <a:lstStyle/>
          <a:p>
            <a:r>
              <a:rPr lang="ru-RU" sz="2400" cap="none" dirty="0" smtClean="0">
                <a:latin typeface="Arial" charset="0"/>
                <a:cs typeface="Arial" charset="0"/>
              </a:rPr>
              <a:t>Переработка на таможенной территории. Завершение</a:t>
            </a:r>
          </a:p>
        </p:txBody>
      </p:sp>
      <p:graphicFrame>
        <p:nvGraphicFramePr>
          <p:cNvPr id="6" name="Содержимое 5"/>
          <p:cNvGraphicFramePr>
            <a:graphicFrameLocks noGrp="1"/>
          </p:cNvGraphicFramePr>
          <p:nvPr>
            <p:ph sz="quarter" idx="1"/>
          </p:nvPr>
        </p:nvGraphicFramePr>
        <p:xfrm>
          <a:off x="357158" y="4071942"/>
          <a:ext cx="8572560" cy="24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357158" y="2071678"/>
          <a:ext cx="8501122" cy="19288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Скругленная прямоугольная выноска 4"/>
          <p:cNvSpPr/>
          <p:nvPr/>
        </p:nvSpPr>
        <p:spPr>
          <a:xfrm>
            <a:off x="1500188" y="1000116"/>
            <a:ext cx="6072187" cy="1143000"/>
          </a:xfrm>
          <a:prstGeom prst="wedgeRoundRectCallout">
            <a:avLst>
              <a:gd name="adj1" fmla="val 33164"/>
              <a:gd name="adj2" fmla="val 91211"/>
              <a:gd name="adj3" fmla="val 16667"/>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ru-RU" sz="1600">
              <a:solidFill>
                <a:srgbClr val="000000"/>
              </a:solidFill>
              <a:latin typeface="Arial" charset="0"/>
              <a:cs typeface="Arial" charset="0"/>
            </a:endParaRPr>
          </a:p>
          <a:p>
            <a:pPr algn="ctr">
              <a:defRPr/>
            </a:pPr>
            <a:r>
              <a:rPr lang="ru-RU" sz="1600" b="1">
                <a:solidFill>
                  <a:srgbClr val="002060"/>
                </a:solidFill>
                <a:latin typeface="Arial" charset="0"/>
                <a:cs typeface="Arial" charset="0"/>
              </a:rPr>
              <a:t>Действие таможенной процедуры </a:t>
            </a:r>
          </a:p>
          <a:p>
            <a:pPr algn="ctr">
              <a:defRPr/>
            </a:pPr>
            <a:r>
              <a:rPr lang="ru-RU" sz="1600" b="1">
                <a:solidFill>
                  <a:srgbClr val="002060"/>
                </a:solidFill>
                <a:latin typeface="Arial" charset="0"/>
                <a:cs typeface="Arial" charset="0"/>
              </a:rPr>
              <a:t>переработки на таможенной территории </a:t>
            </a:r>
          </a:p>
          <a:p>
            <a:pPr algn="ctr">
              <a:defRPr/>
            </a:pPr>
            <a:r>
              <a:rPr lang="ru-RU" sz="1600" b="1">
                <a:solidFill>
                  <a:srgbClr val="FF0000"/>
                </a:solidFill>
                <a:latin typeface="Arial" charset="0"/>
                <a:cs typeface="Arial" charset="0"/>
              </a:rPr>
              <a:t>завершается</a:t>
            </a:r>
            <a:r>
              <a:rPr lang="ru-RU" sz="1600">
                <a:solidFill>
                  <a:srgbClr val="000000"/>
                </a:solidFill>
                <a:latin typeface="Arial" charset="0"/>
                <a:cs typeface="Arial" charset="0"/>
              </a:rPr>
              <a:t> </a:t>
            </a:r>
          </a:p>
          <a:p>
            <a:pPr algn="ctr">
              <a:defRPr/>
            </a:pPr>
            <a:r>
              <a:rPr lang="ru-RU" sz="1600" b="1">
                <a:solidFill>
                  <a:srgbClr val="C00000"/>
                </a:solidFill>
                <a:latin typeface="Arial" charset="0"/>
                <a:cs typeface="Arial" charset="0"/>
              </a:rPr>
              <a:t>до истечения срока переработки</a:t>
            </a:r>
            <a:r>
              <a:rPr lang="ru-RU" sz="1600">
                <a:solidFill>
                  <a:srgbClr val="C00000"/>
                </a:solidFill>
                <a:latin typeface="Arial" charset="0"/>
                <a:cs typeface="Arial" charset="0"/>
              </a:rPr>
              <a:t> </a:t>
            </a:r>
            <a:r>
              <a:rPr lang="ru-RU" sz="1600" b="1">
                <a:solidFill>
                  <a:srgbClr val="C00000"/>
                </a:solidFill>
                <a:latin typeface="Arial" charset="0"/>
                <a:cs typeface="Arial" charset="0"/>
              </a:rPr>
              <a:t>товаров</a:t>
            </a:r>
            <a:endParaRPr lang="ru-RU" sz="1600">
              <a:solidFill>
                <a:srgbClr val="C00000"/>
              </a:solidFill>
              <a:latin typeface="Arial" charset="0"/>
              <a:cs typeface="Arial" charset="0"/>
            </a:endParaRPr>
          </a:p>
          <a:p>
            <a:pPr algn="ctr">
              <a:defRPr/>
            </a:pPr>
            <a:endParaRPr lang="ru-RU" sz="160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bwMode="auto">
          <a:xfrm>
            <a:off x="1000100" y="142852"/>
            <a:ext cx="7858125" cy="500063"/>
          </a:xfrm>
        </p:spPr>
        <p:txBody>
          <a:bodyPr/>
          <a:lstStyle/>
          <a:p>
            <a:r>
              <a:rPr lang="ru-RU" sz="2000" cap="none" dirty="0" smtClean="0">
                <a:latin typeface="Arial" charset="0"/>
                <a:cs typeface="Arial" charset="0"/>
              </a:rPr>
              <a:t>Переработка вне таможенной территории. Завершение</a:t>
            </a:r>
          </a:p>
        </p:txBody>
      </p:sp>
      <p:graphicFrame>
        <p:nvGraphicFramePr>
          <p:cNvPr id="6" name="Содержимое 5"/>
          <p:cNvGraphicFramePr>
            <a:graphicFrameLocks noGrp="1"/>
          </p:cNvGraphicFramePr>
          <p:nvPr>
            <p:ph sz="quarter" idx="1"/>
          </p:nvPr>
        </p:nvGraphicFramePr>
        <p:xfrm>
          <a:off x="357158" y="4071942"/>
          <a:ext cx="8572560" cy="2428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хема 3"/>
          <p:cNvGraphicFramePr/>
          <p:nvPr/>
        </p:nvGraphicFramePr>
        <p:xfrm>
          <a:off x="357158" y="2000240"/>
          <a:ext cx="8501122" cy="19288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Скругленная прямоугольная выноска 4"/>
          <p:cNvSpPr/>
          <p:nvPr/>
        </p:nvSpPr>
        <p:spPr>
          <a:xfrm>
            <a:off x="1500188" y="928678"/>
            <a:ext cx="6072187" cy="1143000"/>
          </a:xfrm>
          <a:prstGeom prst="wedgeRoundRectCallout">
            <a:avLst>
              <a:gd name="adj1" fmla="val -34300"/>
              <a:gd name="adj2" fmla="val 80544"/>
              <a:gd name="adj3" fmla="val 16667"/>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ru-RU" sz="1600" dirty="0">
              <a:solidFill>
                <a:srgbClr val="000000"/>
              </a:solidFill>
              <a:latin typeface="Arial" charset="0"/>
              <a:cs typeface="Arial" charset="0"/>
            </a:endParaRPr>
          </a:p>
          <a:p>
            <a:pPr algn="ctr">
              <a:defRPr/>
            </a:pPr>
            <a:r>
              <a:rPr lang="ru-RU" sz="1600" b="1" dirty="0">
                <a:solidFill>
                  <a:srgbClr val="002060"/>
                </a:solidFill>
                <a:latin typeface="Arial" charset="0"/>
                <a:cs typeface="Arial" charset="0"/>
              </a:rPr>
              <a:t>Действие таможенной процедуры </a:t>
            </a:r>
          </a:p>
          <a:p>
            <a:pPr algn="ctr">
              <a:defRPr/>
            </a:pPr>
            <a:r>
              <a:rPr lang="ru-RU" sz="1600" b="1" dirty="0">
                <a:solidFill>
                  <a:srgbClr val="002060"/>
                </a:solidFill>
                <a:latin typeface="Arial" charset="0"/>
                <a:cs typeface="Arial" charset="0"/>
              </a:rPr>
              <a:t>переработки вне таможенной территории </a:t>
            </a:r>
          </a:p>
          <a:p>
            <a:pPr algn="ctr">
              <a:defRPr/>
            </a:pPr>
            <a:r>
              <a:rPr lang="ru-RU" sz="1600" b="1" dirty="0">
                <a:solidFill>
                  <a:srgbClr val="FF0000"/>
                </a:solidFill>
                <a:latin typeface="Arial" charset="0"/>
                <a:cs typeface="Arial" charset="0"/>
              </a:rPr>
              <a:t>завершается</a:t>
            </a:r>
            <a:r>
              <a:rPr lang="ru-RU" sz="1600" dirty="0">
                <a:solidFill>
                  <a:srgbClr val="000000"/>
                </a:solidFill>
                <a:latin typeface="Arial" charset="0"/>
                <a:cs typeface="Arial" charset="0"/>
              </a:rPr>
              <a:t> </a:t>
            </a:r>
          </a:p>
          <a:p>
            <a:pPr algn="ctr">
              <a:defRPr/>
            </a:pPr>
            <a:r>
              <a:rPr lang="ru-RU" sz="1600" b="1" dirty="0">
                <a:solidFill>
                  <a:srgbClr val="C00000"/>
                </a:solidFill>
                <a:latin typeface="Arial" charset="0"/>
                <a:cs typeface="Arial" charset="0"/>
              </a:rPr>
              <a:t>до истечения срока переработки</a:t>
            </a:r>
            <a:r>
              <a:rPr lang="ru-RU" sz="1600" dirty="0">
                <a:solidFill>
                  <a:srgbClr val="C00000"/>
                </a:solidFill>
                <a:latin typeface="Arial" charset="0"/>
                <a:cs typeface="Arial" charset="0"/>
              </a:rPr>
              <a:t> </a:t>
            </a:r>
            <a:r>
              <a:rPr lang="ru-RU" sz="1600" b="1" dirty="0">
                <a:solidFill>
                  <a:srgbClr val="C00000"/>
                </a:solidFill>
                <a:latin typeface="Arial" charset="0"/>
                <a:cs typeface="Arial" charset="0"/>
              </a:rPr>
              <a:t>товаров</a:t>
            </a:r>
            <a:endParaRPr lang="ru-RU" sz="1600" dirty="0">
              <a:solidFill>
                <a:srgbClr val="C00000"/>
              </a:solidFill>
              <a:latin typeface="Arial" charset="0"/>
              <a:cs typeface="Arial" charset="0"/>
            </a:endParaRPr>
          </a:p>
          <a:p>
            <a:pPr algn="ctr">
              <a:defRPr/>
            </a:pPr>
            <a:endParaRPr lang="ru-RU" sz="1600" dirty="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 y="285750"/>
            <a:ext cx="8286750" cy="5500688"/>
          </a:xfrm>
        </p:spPr>
        <p:txBody>
          <a:bodyPr anchor="ctr"/>
          <a:lstStyle/>
          <a:p>
            <a:pPr algn="ctr" eaLnBrk="1" fontAlgn="auto" hangingPunct="1">
              <a:spcAft>
                <a:spcPts val="0"/>
              </a:spcAft>
              <a:defRPr/>
            </a:pPr>
            <a:r>
              <a:rPr lang="ru-RU" sz="4000" dirty="0" smtClean="0"/>
              <a:t>ТАМОЖЕННЫЕ ПРОЦЕДУРЫ</a:t>
            </a:r>
            <a:br>
              <a:rPr lang="ru-RU" sz="4000" dirty="0" smtClean="0"/>
            </a:br>
            <a:r>
              <a:rPr lang="ru-RU" sz="4000" dirty="0" smtClean="0"/>
              <a:t/>
            </a:r>
            <a:br>
              <a:rPr lang="ru-RU" sz="4000" dirty="0" smtClean="0"/>
            </a:br>
            <a:r>
              <a:rPr lang="ru-RU" sz="2800" dirty="0" smtClean="0"/>
              <a:t>выпуск для внутреннего потребления</a:t>
            </a:r>
            <a:r>
              <a:rPr lang="ru-RU" sz="4000" dirty="0" smtClean="0"/>
              <a:t/>
            </a:r>
            <a:br>
              <a:rPr lang="ru-RU" sz="4000" dirty="0" smtClean="0"/>
            </a:br>
            <a:r>
              <a:rPr lang="ru-RU" sz="2800" dirty="0" smtClean="0"/>
              <a:t>экспорт</a:t>
            </a:r>
            <a:br>
              <a:rPr lang="ru-RU" sz="2800" dirty="0" smtClean="0"/>
            </a:br>
            <a:r>
              <a:rPr lang="ru-RU" sz="2800" dirty="0" smtClean="0"/>
              <a:t>таможенный транзит</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285750" y="714375"/>
            <a:ext cx="8643938" cy="4143375"/>
          </a:xfrm>
          <a:prstGeom prst="wedgeRoundRectCallout">
            <a:avLst>
              <a:gd name="adj1" fmla="val -16948"/>
              <a:gd name="adj2" fmla="val 65565"/>
              <a:gd name="adj3" fmla="val 16667"/>
            </a:avLst>
          </a:prstGeom>
          <a:ln/>
        </p:spPr>
        <p:style>
          <a:lnRef idx="2">
            <a:schemeClr val="accent2"/>
          </a:lnRef>
          <a:fillRef idx="1">
            <a:schemeClr val="lt1"/>
          </a:fillRef>
          <a:effectRef idx="0">
            <a:schemeClr val="accent2"/>
          </a:effectRef>
          <a:fontRef idx="minor">
            <a:schemeClr val="dk1"/>
          </a:fontRef>
        </p:style>
        <p:txBody>
          <a:bodyPr/>
          <a:lstStyle/>
          <a:p>
            <a:pPr algn="ctr">
              <a:defRPr/>
            </a:pPr>
            <a:r>
              <a:rPr lang="ru-RU" sz="1600" b="1">
                <a:solidFill>
                  <a:srgbClr val="000066"/>
                </a:solidFill>
                <a:latin typeface="Arial" charset="0"/>
                <a:cs typeface="Arial" charset="0"/>
              </a:rPr>
              <a:t>При помещении продуктов переработки под таможенную процедуру выпуска для внутреннего потребления ввозные таможенные пошлины, налоги уплачиваются в следующем порядке</a:t>
            </a:r>
          </a:p>
          <a:p>
            <a:pPr algn="ctr">
              <a:defRPr/>
            </a:pPr>
            <a:endParaRPr lang="ru-RU" sz="1600" b="1">
              <a:solidFill>
                <a:srgbClr val="000066"/>
              </a:solidFill>
              <a:latin typeface="Arial" charset="0"/>
              <a:cs typeface="Arial" charset="0"/>
            </a:endParaRPr>
          </a:p>
        </p:txBody>
      </p:sp>
      <p:sp>
        <p:nvSpPr>
          <p:cNvPr id="37891" name="Заголовок 1"/>
          <p:cNvSpPr>
            <a:spLocks noGrp="1"/>
          </p:cNvSpPr>
          <p:nvPr>
            <p:ph type="title"/>
          </p:nvPr>
        </p:nvSpPr>
        <p:spPr bwMode="auto">
          <a:xfrm>
            <a:off x="785786" y="0"/>
            <a:ext cx="7858125" cy="642938"/>
          </a:xfrm>
        </p:spPr>
        <p:txBody>
          <a:bodyPr>
            <a:normAutofit/>
          </a:bodyPr>
          <a:lstStyle/>
          <a:p>
            <a:r>
              <a:rPr lang="ru-RU" dirty="0" smtClean="0">
                <a:latin typeface="Arial" charset="0"/>
                <a:cs typeface="Arial" charset="0"/>
              </a:rPr>
              <a:t>П</a:t>
            </a:r>
            <a:r>
              <a:rPr lang="ru-RU" cap="none" dirty="0" smtClean="0">
                <a:latin typeface="Arial" charset="0"/>
                <a:cs typeface="Arial" charset="0"/>
              </a:rPr>
              <a:t>ереработка вне таможенной территории</a:t>
            </a:r>
          </a:p>
        </p:txBody>
      </p:sp>
      <p:sp>
        <p:nvSpPr>
          <p:cNvPr id="37892" name="Содержимое 2"/>
          <p:cNvSpPr>
            <a:spLocks noGrp="1"/>
          </p:cNvSpPr>
          <p:nvPr>
            <p:ph sz="quarter" idx="1"/>
          </p:nvPr>
        </p:nvSpPr>
        <p:spPr>
          <a:xfrm>
            <a:off x="214313" y="1785938"/>
            <a:ext cx="8786812" cy="2928946"/>
          </a:xfrm>
        </p:spPr>
        <p:txBody>
          <a:bodyPr>
            <a:normAutofit fontScale="70000" lnSpcReduction="20000"/>
          </a:bodyPr>
          <a:lstStyle/>
          <a:p>
            <a:pPr>
              <a:lnSpc>
                <a:spcPct val="120000"/>
              </a:lnSpc>
              <a:buClr>
                <a:srgbClr val="006600"/>
              </a:buClr>
              <a:buSzPct val="100000"/>
              <a:buFont typeface="Wingdings" pitchFamily="2" charset="2"/>
              <a:buChar char="q"/>
            </a:pPr>
            <a:r>
              <a:rPr lang="ru-RU" sz="2000" dirty="0" smtClean="0">
                <a:latin typeface="Arial" charset="0"/>
                <a:cs typeface="Arial" charset="0"/>
              </a:rPr>
              <a:t>сумма подлежащих </a:t>
            </a:r>
            <a:r>
              <a:rPr lang="ru-RU" sz="2000" dirty="0" smtClean="0">
                <a:solidFill>
                  <a:srgbClr val="006600"/>
                </a:solidFill>
                <a:latin typeface="Arial" charset="0"/>
                <a:cs typeface="Arial" charset="0"/>
              </a:rPr>
              <a:t>уплате ввозных таможенных пошлин </a:t>
            </a:r>
            <a:r>
              <a:rPr lang="ru-RU" sz="2000" dirty="0" smtClean="0">
                <a:latin typeface="Arial" charset="0"/>
                <a:cs typeface="Arial" charset="0"/>
              </a:rPr>
              <a:t>определяется исходя из стоимости операций переработки товаров</a:t>
            </a:r>
          </a:p>
          <a:p>
            <a:pPr>
              <a:lnSpc>
                <a:spcPct val="120000"/>
              </a:lnSpc>
              <a:buClr>
                <a:srgbClr val="006600"/>
              </a:buClr>
              <a:buSzPct val="100000"/>
              <a:buFont typeface="Wingdings" pitchFamily="2" charset="2"/>
              <a:buChar char="q"/>
            </a:pPr>
            <a:r>
              <a:rPr lang="ru-RU" sz="2000" dirty="0" smtClean="0">
                <a:latin typeface="Arial" charset="0"/>
                <a:cs typeface="Arial" charset="0"/>
              </a:rPr>
              <a:t>сумма подлежащего уплате </a:t>
            </a:r>
            <a:r>
              <a:rPr lang="ru-RU" sz="2000" dirty="0" smtClean="0">
                <a:solidFill>
                  <a:srgbClr val="006600"/>
                </a:solidFill>
                <a:latin typeface="Arial" charset="0"/>
                <a:cs typeface="Arial" charset="0"/>
              </a:rPr>
              <a:t>НДС</a:t>
            </a:r>
            <a:r>
              <a:rPr lang="ru-RU" sz="2000" dirty="0" smtClean="0">
                <a:latin typeface="Arial" charset="0"/>
                <a:cs typeface="Arial" charset="0"/>
              </a:rPr>
              <a:t> определяется исходя из стоимости операций по переработке товаров</a:t>
            </a:r>
          </a:p>
          <a:p>
            <a:pPr>
              <a:lnSpc>
                <a:spcPct val="120000"/>
              </a:lnSpc>
              <a:buClr>
                <a:srgbClr val="006600"/>
              </a:buClr>
              <a:buSzPct val="100000"/>
              <a:buFont typeface="Wingdings" pitchFamily="2" charset="2"/>
              <a:buChar char="q"/>
            </a:pPr>
            <a:r>
              <a:rPr lang="ru-RU" sz="2000" dirty="0" smtClean="0">
                <a:latin typeface="Arial" charset="0"/>
                <a:cs typeface="Arial" charset="0"/>
              </a:rPr>
              <a:t>сумма </a:t>
            </a:r>
            <a:r>
              <a:rPr lang="ru-RU" sz="2000" dirty="0" smtClean="0">
                <a:solidFill>
                  <a:srgbClr val="006600"/>
                </a:solidFill>
                <a:latin typeface="Arial" charset="0"/>
                <a:cs typeface="Arial" charset="0"/>
              </a:rPr>
              <a:t>акцизов</a:t>
            </a:r>
            <a:r>
              <a:rPr lang="ru-RU" sz="2000" dirty="0" smtClean="0">
                <a:latin typeface="Arial" charset="0"/>
                <a:cs typeface="Arial" charset="0"/>
              </a:rPr>
              <a:t> в отношении продуктов переработки подлежит уплате в полном объеме, за исключением случая, когда операцией по переработке товаров является ремонт вывезенных товаров</a:t>
            </a:r>
          </a:p>
          <a:p>
            <a:pPr>
              <a:lnSpc>
                <a:spcPct val="120000"/>
              </a:lnSpc>
              <a:buClr>
                <a:srgbClr val="006600"/>
              </a:buClr>
              <a:buSzPct val="100000"/>
              <a:buFont typeface="Wingdings" pitchFamily="2" charset="2"/>
              <a:buChar char="q"/>
            </a:pPr>
            <a:r>
              <a:rPr lang="ru-RU" sz="2000" dirty="0" smtClean="0">
                <a:latin typeface="Arial" charset="0"/>
                <a:cs typeface="Arial" charset="0"/>
              </a:rPr>
              <a:t>Если стоимость операций по переработке установить не представляется возможным, она определяется как разность таможенной стоимости продуктов переработки и таможенной стоимости товаров, помещенных под таможенную процедуру переработки вне таможенной территории, как если бы данные товары вывозились с таможенной ТС в день помещения продуктов переработки под таможенную процедуру выпуска для внутреннего потребления</a:t>
            </a:r>
          </a:p>
          <a:p>
            <a:pPr>
              <a:buClr>
                <a:srgbClr val="C00000"/>
              </a:buClr>
              <a:buSzPct val="100000"/>
              <a:buFont typeface="Wingdings" pitchFamily="2" charset="2"/>
              <a:buChar char="q"/>
            </a:pPr>
            <a:endParaRPr lang="ru-RU" sz="1400" dirty="0" smtClean="0">
              <a:latin typeface="Arial" charset="0"/>
              <a:cs typeface="Arial" charset="0"/>
            </a:endParaRPr>
          </a:p>
        </p:txBody>
      </p:sp>
      <p:graphicFrame>
        <p:nvGraphicFramePr>
          <p:cNvPr id="4" name="Схема 3"/>
          <p:cNvGraphicFramePr/>
          <p:nvPr/>
        </p:nvGraphicFramePr>
        <p:xfrm>
          <a:off x="428596" y="4929198"/>
          <a:ext cx="8501122" cy="142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bwMode="auto"/>
        <p:txBody>
          <a:bodyPr>
            <a:noAutofit/>
          </a:bodyPr>
          <a:lstStyle/>
          <a:p>
            <a:r>
              <a:rPr lang="ru-RU" sz="1800" cap="none" dirty="0" smtClean="0">
                <a:latin typeface="Arial" charset="0"/>
                <a:cs typeface="Arial" charset="0"/>
              </a:rPr>
              <a:t>Переработка для внутреннего потребления. </a:t>
            </a:r>
            <a:br>
              <a:rPr lang="ru-RU" sz="1800" cap="none" dirty="0" smtClean="0">
                <a:latin typeface="Arial" charset="0"/>
                <a:cs typeface="Arial" charset="0"/>
              </a:rPr>
            </a:br>
            <a:r>
              <a:rPr lang="ru-RU" sz="1800" dirty="0" smtClean="0">
                <a:solidFill>
                  <a:srgbClr val="000066"/>
                </a:solidFill>
                <a:latin typeface="Arial" charset="0"/>
                <a:cs typeface="Arial" charset="0"/>
              </a:rPr>
              <a:t>О</a:t>
            </a:r>
            <a:r>
              <a:rPr lang="ru-RU" sz="1800" cap="none" dirty="0" smtClean="0">
                <a:solidFill>
                  <a:srgbClr val="000066"/>
                </a:solidFill>
                <a:latin typeface="Arial" charset="0"/>
                <a:cs typeface="Arial" charset="0"/>
              </a:rPr>
              <a:t>собенности применения ставок ввозных таможенных пошлин</a:t>
            </a:r>
            <a:endParaRPr lang="ru-RU" sz="1800" cap="none" dirty="0" smtClean="0">
              <a:latin typeface="Arial" charset="0"/>
              <a:cs typeface="Arial" charset="0"/>
            </a:endParaRPr>
          </a:p>
        </p:txBody>
      </p:sp>
      <p:graphicFrame>
        <p:nvGraphicFramePr>
          <p:cNvPr id="4" name="Содержимое 3"/>
          <p:cNvGraphicFramePr>
            <a:graphicFrameLocks noGrp="1"/>
          </p:cNvGraphicFramePr>
          <p:nvPr>
            <p:ph sz="quarter" idx="1"/>
          </p:nvPr>
        </p:nvGraphicFramePr>
        <p:xfrm>
          <a:off x="357158" y="928670"/>
          <a:ext cx="8539192"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642918"/>
            <a:ext cx="7858180" cy="1071546"/>
          </a:xfrm>
        </p:spPr>
        <p:txBody>
          <a:bodyPr>
            <a:normAutofit/>
          </a:bodyPr>
          <a:lstStyle/>
          <a:p>
            <a:r>
              <a:rPr lang="ru-RU" sz="3200" dirty="0" smtClean="0">
                <a:latin typeface="Arial" charset="0"/>
                <a:cs typeface="Arial" charset="0"/>
              </a:rPr>
              <a:t>Т</a:t>
            </a:r>
            <a:r>
              <a:rPr lang="ru-RU" sz="3200" cap="none" dirty="0" smtClean="0">
                <a:latin typeface="Arial" charset="0"/>
                <a:cs typeface="Arial" charset="0"/>
              </a:rPr>
              <a:t>аможенные процедуры</a:t>
            </a:r>
            <a:endParaRPr lang="ru-RU" sz="3200" dirty="0"/>
          </a:p>
        </p:txBody>
      </p:sp>
      <p:graphicFrame>
        <p:nvGraphicFramePr>
          <p:cNvPr id="4" name="Содержимое 3"/>
          <p:cNvGraphicFramePr>
            <a:graphicFrameLocks noGrp="1"/>
          </p:cNvGraphicFramePr>
          <p:nvPr>
            <p:ph sz="quarter" idx="1"/>
          </p:nvPr>
        </p:nvGraphicFramePr>
        <p:xfrm>
          <a:off x="714348" y="2000240"/>
          <a:ext cx="7967662"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Заголовок 1"/>
          <p:cNvSpPr>
            <a:spLocks noGrp="1"/>
          </p:cNvSpPr>
          <p:nvPr>
            <p:ph type="title"/>
          </p:nvPr>
        </p:nvSpPr>
        <p:spPr bwMode="auto">
          <a:xfrm>
            <a:off x="0" y="142855"/>
            <a:ext cx="9144000" cy="500063"/>
          </a:xfrm>
          <a:noFill/>
        </p:spPr>
        <p:txBody>
          <a:bodyPr>
            <a:normAutofit/>
          </a:bodyPr>
          <a:lstStyle/>
          <a:p>
            <a:pPr algn="ctr"/>
            <a:r>
              <a:rPr lang="ru-RU" sz="2000" cap="none" dirty="0" smtClean="0">
                <a:solidFill>
                  <a:srgbClr val="006600"/>
                </a:solidFill>
                <a:latin typeface="Arial" charset="0"/>
                <a:cs typeface="Arial" charset="0"/>
              </a:rPr>
              <a:t>Временный ввоз (допуск)</a:t>
            </a:r>
            <a:r>
              <a:rPr lang="ru-RU" sz="2000" cap="none" dirty="0" smtClean="0">
                <a:latin typeface="Arial" charset="0"/>
                <a:cs typeface="Arial" charset="0"/>
              </a:rPr>
              <a:t>                    Временный вывоз  </a:t>
            </a:r>
            <a:endParaRPr lang="ru-RU" sz="2000" cap="none" dirty="0" smtClean="0">
              <a:solidFill>
                <a:srgbClr val="C00000"/>
              </a:solidFill>
              <a:latin typeface="Arial" charset="0"/>
              <a:cs typeface="Arial" charset="0"/>
            </a:endParaRPr>
          </a:p>
        </p:txBody>
      </p:sp>
      <p:graphicFrame>
        <p:nvGraphicFramePr>
          <p:cNvPr id="4" name="Содержимое 3"/>
          <p:cNvGraphicFramePr>
            <a:graphicFrameLocks noGrp="1"/>
          </p:cNvGraphicFramePr>
          <p:nvPr>
            <p:ph sz="quarter" idx="1"/>
          </p:nvPr>
        </p:nvGraphicFramePr>
        <p:xfrm>
          <a:off x="428596" y="714356"/>
          <a:ext cx="8501122"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Скругленный прямоугольник 9"/>
          <p:cNvSpPr/>
          <p:nvPr/>
        </p:nvSpPr>
        <p:spPr>
          <a:xfrm>
            <a:off x="714375" y="4643438"/>
            <a:ext cx="7715250" cy="42862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ru-RU" sz="1400" b="1" dirty="0">
                <a:solidFill>
                  <a:srgbClr val="C00000"/>
                </a:solidFill>
                <a:latin typeface="Arial" pitchFamily="34" charset="0"/>
                <a:cs typeface="Arial" pitchFamily="34" charset="0"/>
              </a:rPr>
              <a:t>без применения мер нетарифного регулирования</a:t>
            </a:r>
            <a:endParaRPr lang="ru-RU"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bwMode="auto">
          <a:xfrm>
            <a:off x="1000125" y="71438"/>
            <a:ext cx="7858125" cy="785812"/>
          </a:xfrm>
        </p:spPr>
        <p:txBody>
          <a:bodyPr/>
          <a:lstStyle/>
          <a:p>
            <a:r>
              <a:rPr lang="ru-RU" sz="2200" cap="none" smtClean="0">
                <a:solidFill>
                  <a:srgbClr val="000066"/>
                </a:solidFill>
                <a:latin typeface="Arial" charset="0"/>
                <a:cs typeface="Arial" charset="0"/>
              </a:rPr>
              <a:t>Временный ввоз (допуск), временный вывоз.</a:t>
            </a:r>
            <a:br>
              <a:rPr lang="ru-RU" sz="2200" cap="none" smtClean="0">
                <a:solidFill>
                  <a:srgbClr val="000066"/>
                </a:solidFill>
                <a:latin typeface="Arial" charset="0"/>
                <a:cs typeface="Arial" charset="0"/>
              </a:rPr>
            </a:br>
            <a:r>
              <a:rPr lang="ru-RU" sz="2200" cap="none" smtClean="0">
                <a:solidFill>
                  <a:srgbClr val="000066"/>
                </a:solidFill>
                <a:latin typeface="Arial" charset="0"/>
                <a:cs typeface="Arial" charset="0"/>
              </a:rPr>
              <a:t>Условия помещения товаров под ТП.</a:t>
            </a:r>
          </a:p>
        </p:txBody>
      </p:sp>
      <p:sp>
        <p:nvSpPr>
          <p:cNvPr id="12" name="Скругленный прямоугольник 11"/>
          <p:cNvSpPr/>
          <p:nvPr/>
        </p:nvSpPr>
        <p:spPr>
          <a:xfrm>
            <a:off x="428625" y="2071688"/>
            <a:ext cx="8429625" cy="92868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ru-RU" sz="1400" b="1" dirty="0">
                <a:solidFill>
                  <a:srgbClr val="006600"/>
                </a:solidFill>
                <a:latin typeface="Arial" pitchFamily="34" charset="0"/>
                <a:cs typeface="Arial" pitchFamily="34" charset="0"/>
              </a:rPr>
              <a:t>Возможность идентификации товаров. </a:t>
            </a:r>
          </a:p>
          <a:p>
            <a:pPr>
              <a:defRPr/>
            </a:pPr>
            <a:r>
              <a:rPr lang="ru-RU" sz="1400" b="1" dirty="0">
                <a:solidFill>
                  <a:srgbClr val="002060"/>
                </a:solidFill>
                <a:latin typeface="Arial" pitchFamily="34" charset="0"/>
                <a:cs typeface="Arial" pitchFamily="34" charset="0"/>
              </a:rPr>
              <a:t>Идентификации товаров не требуется в случаях, когда в соответствии с международными договорами государств - членов ТС допускается замена товаров</a:t>
            </a:r>
          </a:p>
        </p:txBody>
      </p:sp>
      <p:graphicFrame>
        <p:nvGraphicFramePr>
          <p:cNvPr id="13" name="Схема 12"/>
          <p:cNvGraphicFramePr/>
          <p:nvPr/>
        </p:nvGraphicFramePr>
        <p:xfrm>
          <a:off x="785786" y="642918"/>
          <a:ext cx="7715304" cy="164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Скругленный прямоугольник 13"/>
          <p:cNvSpPr/>
          <p:nvPr/>
        </p:nvSpPr>
        <p:spPr>
          <a:xfrm>
            <a:off x="428625" y="3214688"/>
            <a:ext cx="8429625" cy="18573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ru-RU" sz="1400" b="1" dirty="0">
                <a:solidFill>
                  <a:srgbClr val="006600"/>
                </a:solidFill>
                <a:latin typeface="Arial" pitchFamily="34" charset="0"/>
                <a:cs typeface="Arial" pitchFamily="34" charset="0"/>
              </a:rPr>
              <a:t>Не допускается помещение под ТП:</a:t>
            </a:r>
          </a:p>
          <a:p>
            <a:pPr>
              <a:defRPr/>
            </a:pPr>
            <a:r>
              <a:rPr lang="ru-RU" sz="1400" b="1" dirty="0">
                <a:solidFill>
                  <a:srgbClr val="002060"/>
                </a:solidFill>
                <a:latin typeface="Arial" pitchFamily="34" charset="0"/>
                <a:cs typeface="Arial" pitchFamily="34" charset="0"/>
              </a:rPr>
              <a:t>1) пищевых продуктов, напитков, включая алкогольные, табака и табачных изделий, сырья и полуфабрикатов, расходуемых материалов и образцов, за исключением случаев их ввоза/вывоза в единичных экземплярах в рекламных и (или) демонстрационных целях или в качестве выставочных экспонатов либо промышленных образцов;</a:t>
            </a:r>
          </a:p>
          <a:p>
            <a:pPr>
              <a:defRPr/>
            </a:pPr>
            <a:r>
              <a:rPr lang="ru-RU" sz="1400" b="1" dirty="0">
                <a:solidFill>
                  <a:srgbClr val="002060"/>
                </a:solidFill>
                <a:latin typeface="Arial" pitchFamily="34" charset="0"/>
                <a:cs typeface="Arial" pitchFamily="34" charset="0"/>
              </a:rPr>
              <a:t>2) отходов, в том числе промышленных;</a:t>
            </a:r>
          </a:p>
          <a:p>
            <a:pPr>
              <a:defRPr/>
            </a:pPr>
            <a:r>
              <a:rPr lang="ru-RU" sz="1400" b="1" dirty="0">
                <a:solidFill>
                  <a:srgbClr val="002060"/>
                </a:solidFill>
                <a:latin typeface="Arial" pitchFamily="34" charset="0"/>
                <a:cs typeface="Arial" pitchFamily="34" charset="0"/>
              </a:rPr>
              <a:t>3) товаров, запрещенных к ввозу/вывозу</a:t>
            </a:r>
          </a:p>
        </p:txBody>
      </p:sp>
      <p:sp>
        <p:nvSpPr>
          <p:cNvPr id="15" name="Скругленный прямоугольник 14"/>
          <p:cNvSpPr/>
          <p:nvPr/>
        </p:nvSpPr>
        <p:spPr>
          <a:xfrm>
            <a:off x="428625" y="5286375"/>
            <a:ext cx="3500438" cy="1071563"/>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ru-RU" sz="1400" b="1" dirty="0">
                <a:solidFill>
                  <a:srgbClr val="006600"/>
                </a:solidFill>
                <a:latin typeface="Arial" pitchFamily="34" charset="0"/>
                <a:cs typeface="Arial" pitchFamily="34" charset="0"/>
              </a:rPr>
              <a:t>Могут помещаться </a:t>
            </a:r>
          </a:p>
          <a:p>
            <a:pPr>
              <a:defRPr/>
            </a:pPr>
            <a:r>
              <a:rPr lang="ru-RU" sz="1400" b="1" dirty="0">
                <a:solidFill>
                  <a:srgbClr val="006600"/>
                </a:solidFill>
                <a:latin typeface="Arial" pitchFamily="34" charset="0"/>
                <a:cs typeface="Arial" pitchFamily="34" charset="0"/>
              </a:rPr>
              <a:t>иностранные товары, </a:t>
            </a:r>
          </a:p>
          <a:p>
            <a:pPr>
              <a:defRPr/>
            </a:pPr>
            <a:r>
              <a:rPr lang="ru-RU" sz="1400" b="1" dirty="0">
                <a:solidFill>
                  <a:srgbClr val="002060"/>
                </a:solidFill>
                <a:latin typeface="Arial" pitchFamily="34" charset="0"/>
                <a:cs typeface="Arial" pitchFamily="34" charset="0"/>
              </a:rPr>
              <a:t>ранее помещенные под иные ТП</a:t>
            </a:r>
          </a:p>
          <a:p>
            <a:pPr>
              <a:defRPr/>
            </a:pPr>
            <a:endParaRPr lang="ru-RU" sz="14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cap="none" dirty="0" smtClean="0">
                <a:latin typeface="Arial" charset="0"/>
                <a:cs typeface="Arial" charset="0"/>
              </a:rPr>
              <a:t>Ограничения по пользованию и распоряжению временно ввезенными/вывезенными товарами</a:t>
            </a:r>
          </a:p>
        </p:txBody>
      </p:sp>
      <p:sp>
        <p:nvSpPr>
          <p:cNvPr id="5" name="Скругленный прямоугольник 4"/>
          <p:cNvSpPr/>
          <p:nvPr/>
        </p:nvSpPr>
        <p:spPr>
          <a:xfrm>
            <a:off x="428625" y="2214563"/>
            <a:ext cx="8429625" cy="92868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ru-RU" sz="1400" dirty="0">
                <a:solidFill>
                  <a:srgbClr val="002060"/>
                </a:solidFill>
                <a:latin typeface="Arial" pitchFamily="34" charset="0"/>
                <a:cs typeface="Arial" pitchFamily="34" charset="0"/>
              </a:rPr>
              <a:t>Товары должны </a:t>
            </a:r>
            <a:r>
              <a:rPr lang="ru-RU" sz="1400" b="1" dirty="0">
                <a:solidFill>
                  <a:srgbClr val="002060"/>
                </a:solidFill>
                <a:latin typeface="Arial" pitchFamily="34" charset="0"/>
                <a:cs typeface="Arial" pitchFamily="34" charset="0"/>
              </a:rPr>
              <a:t>оставаться в неизменном состоянии</a:t>
            </a:r>
            <a:r>
              <a:rPr lang="ru-RU" sz="1400" dirty="0">
                <a:solidFill>
                  <a:srgbClr val="002060"/>
                </a:solidFill>
                <a:latin typeface="Arial" pitchFamily="34" charset="0"/>
                <a:cs typeface="Arial" pitchFamily="34" charset="0"/>
              </a:rPr>
              <a:t>, кроме изменений вследствие естественного износа или естественной убыли при нормальных условиях перевозки (транспортировки), хранения и (или) использования (эксплуатации)</a:t>
            </a:r>
          </a:p>
        </p:txBody>
      </p:sp>
      <p:graphicFrame>
        <p:nvGraphicFramePr>
          <p:cNvPr id="6" name="Схема 5"/>
          <p:cNvGraphicFramePr/>
          <p:nvPr/>
        </p:nvGraphicFramePr>
        <p:xfrm>
          <a:off x="785786" y="785794"/>
          <a:ext cx="7715304" cy="1643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428625" y="3286125"/>
            <a:ext cx="8429625" cy="128587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defRPr/>
            </a:pPr>
            <a:r>
              <a:rPr lang="ru-RU" sz="1400" dirty="0">
                <a:solidFill>
                  <a:srgbClr val="002060"/>
                </a:solidFill>
                <a:latin typeface="Arial" pitchFamily="34" charset="0"/>
                <a:cs typeface="Arial" pitchFamily="34" charset="0"/>
              </a:rPr>
              <a:t>Допускается совершение операций, необходимых для </a:t>
            </a:r>
            <a:r>
              <a:rPr lang="ru-RU" sz="1400" b="1" dirty="0">
                <a:solidFill>
                  <a:srgbClr val="002060"/>
                </a:solidFill>
                <a:latin typeface="Arial" pitchFamily="34" charset="0"/>
                <a:cs typeface="Arial" pitchFamily="34" charset="0"/>
              </a:rPr>
              <a:t>обеспечения их сохранности, включая ремонтные операции </a:t>
            </a:r>
            <a:r>
              <a:rPr lang="ru-RU" sz="1400" dirty="0">
                <a:solidFill>
                  <a:srgbClr val="002060"/>
                </a:solidFill>
                <a:latin typeface="Arial" pitchFamily="34" charset="0"/>
                <a:cs typeface="Arial" pitchFamily="34" charset="0"/>
              </a:rPr>
              <a:t>(за исключением капитального ремонта и модернизации), </a:t>
            </a:r>
            <a:r>
              <a:rPr lang="ru-RU" sz="1400" b="1" dirty="0">
                <a:solidFill>
                  <a:srgbClr val="002060"/>
                </a:solidFill>
                <a:latin typeface="Arial" pitchFamily="34" charset="0"/>
                <a:cs typeface="Arial" pitchFamily="34" charset="0"/>
              </a:rPr>
              <a:t>техническое обслуживание</a:t>
            </a:r>
            <a:r>
              <a:rPr lang="ru-RU" sz="1400" dirty="0">
                <a:solidFill>
                  <a:srgbClr val="002060"/>
                </a:solidFill>
                <a:latin typeface="Arial" pitchFamily="34" charset="0"/>
                <a:cs typeface="Arial" pitchFamily="34" charset="0"/>
              </a:rPr>
              <a:t> и другие операции, необходимые для поддержания товаров в нормальном состоянии, при условии обеспечения идентификации товаров таможенным органом (без письменного разрешения)</a:t>
            </a:r>
          </a:p>
        </p:txBody>
      </p:sp>
      <p:sp>
        <p:nvSpPr>
          <p:cNvPr id="8" name="Скругленный прямоугольник 7"/>
          <p:cNvSpPr/>
          <p:nvPr/>
        </p:nvSpPr>
        <p:spPr>
          <a:xfrm>
            <a:off x="428625" y="4714875"/>
            <a:ext cx="4071938" cy="1643063"/>
          </a:xfrm>
          <a:prstGeom prst="roundRect">
            <a:avLst/>
          </a:prstGeom>
        </p:spPr>
        <p:style>
          <a:lnRef idx="2">
            <a:schemeClr val="accent2"/>
          </a:lnRef>
          <a:fillRef idx="1">
            <a:schemeClr val="lt1"/>
          </a:fillRef>
          <a:effectRef idx="0">
            <a:schemeClr val="accent2"/>
          </a:effectRef>
          <a:fontRef idx="minor">
            <a:schemeClr val="dk1"/>
          </a:fontRef>
        </p:style>
        <p:txBody>
          <a:bodyPr/>
          <a:lstStyle/>
          <a:p>
            <a:pPr>
              <a:defRPr/>
            </a:pPr>
            <a:r>
              <a:rPr lang="ru-RU" sz="1400" dirty="0">
                <a:solidFill>
                  <a:srgbClr val="002060"/>
                </a:solidFill>
                <a:latin typeface="Arial" pitchFamily="34" charset="0"/>
                <a:cs typeface="Arial" pitchFamily="34" charset="0"/>
              </a:rPr>
              <a:t>Допускается </a:t>
            </a:r>
            <a:r>
              <a:rPr lang="ru-RU" sz="1400" b="1" dirty="0">
                <a:solidFill>
                  <a:srgbClr val="002060"/>
                </a:solidFill>
                <a:latin typeface="Arial" pitchFamily="34" charset="0"/>
                <a:cs typeface="Arial" pitchFamily="34" charset="0"/>
              </a:rPr>
              <a:t>передача товаров во владение </a:t>
            </a:r>
            <a:r>
              <a:rPr lang="ru-RU" sz="1400" dirty="0">
                <a:solidFill>
                  <a:srgbClr val="002060"/>
                </a:solidFill>
                <a:latin typeface="Arial" pitchFamily="34" charset="0"/>
                <a:cs typeface="Arial" pitchFamily="34" charset="0"/>
              </a:rPr>
              <a:t>и пользование иному лицу</a:t>
            </a:r>
          </a:p>
          <a:p>
            <a:pPr>
              <a:defRPr/>
            </a:pPr>
            <a:r>
              <a:rPr lang="ru-RU" sz="1400" dirty="0">
                <a:solidFill>
                  <a:srgbClr val="002060"/>
                </a:solidFill>
                <a:latin typeface="Arial" pitchFamily="34" charset="0"/>
                <a:cs typeface="Arial" pitchFamily="34" charset="0"/>
              </a:rPr>
              <a:t>(с письменного разрешения ТО).</a:t>
            </a:r>
          </a:p>
          <a:p>
            <a:pPr>
              <a:defRPr/>
            </a:pPr>
            <a:r>
              <a:rPr lang="ru-RU" sz="1400" dirty="0">
                <a:solidFill>
                  <a:srgbClr val="002060"/>
                </a:solidFill>
                <a:latin typeface="Arial" pitchFamily="34" charset="0"/>
                <a:cs typeface="Arial" pitchFamily="34" charset="0"/>
              </a:rPr>
              <a:t>Допускается </a:t>
            </a:r>
            <a:r>
              <a:rPr lang="ru-RU" sz="1400" b="1" dirty="0">
                <a:solidFill>
                  <a:srgbClr val="002060"/>
                </a:solidFill>
                <a:latin typeface="Arial" pitchFamily="34" charset="0"/>
                <a:cs typeface="Arial" pitchFamily="34" charset="0"/>
              </a:rPr>
              <a:t>использование товаров, являющихся транспортными средствами, за пределами т/</a:t>
            </a:r>
            <a:r>
              <a:rPr lang="ru-RU" sz="1400" b="1" dirty="0" err="1">
                <a:solidFill>
                  <a:srgbClr val="002060"/>
                </a:solidFill>
                <a:latin typeface="Arial" pitchFamily="34" charset="0"/>
                <a:cs typeface="Arial" pitchFamily="34" charset="0"/>
              </a:rPr>
              <a:t>т</a:t>
            </a:r>
            <a:r>
              <a:rPr lang="ru-RU" sz="1400" b="1" dirty="0">
                <a:solidFill>
                  <a:srgbClr val="002060"/>
                </a:solidFill>
                <a:latin typeface="Arial" pitchFamily="34" charset="0"/>
                <a:cs typeface="Arial" pitchFamily="34" charset="0"/>
              </a:rPr>
              <a:t> ТС</a:t>
            </a:r>
          </a:p>
          <a:p>
            <a:pPr>
              <a:defRPr/>
            </a:pPr>
            <a:endParaRPr lang="ru-RU" sz="1400" dirty="0">
              <a:solidFill>
                <a:srgbClr val="002060"/>
              </a:solidFill>
              <a:latin typeface="Arial" pitchFamily="34" charset="0"/>
              <a:cs typeface="Arial" pitchFamily="34" charset="0"/>
            </a:endParaRPr>
          </a:p>
          <a:p>
            <a:pPr>
              <a:defRPr/>
            </a:pPr>
            <a:endParaRPr lang="ru-RU" sz="1400" dirty="0">
              <a:solidFill>
                <a:srgbClr val="002060"/>
              </a:solidFill>
              <a:latin typeface="Arial" pitchFamily="34" charset="0"/>
              <a:cs typeface="Arial" pitchFamily="34" charset="0"/>
            </a:endParaRPr>
          </a:p>
        </p:txBody>
      </p:sp>
      <p:sp>
        <p:nvSpPr>
          <p:cNvPr id="9" name="Скругленный прямоугольник 8"/>
          <p:cNvSpPr/>
          <p:nvPr/>
        </p:nvSpPr>
        <p:spPr>
          <a:xfrm>
            <a:off x="4714875" y="4714875"/>
            <a:ext cx="4143375" cy="1643063"/>
          </a:xfrm>
          <a:prstGeom prst="roundRect">
            <a:avLst/>
          </a:prstGeom>
        </p:spPr>
        <p:style>
          <a:lnRef idx="2">
            <a:schemeClr val="accent2"/>
          </a:lnRef>
          <a:fillRef idx="1">
            <a:schemeClr val="lt1"/>
          </a:fillRef>
          <a:effectRef idx="0">
            <a:schemeClr val="accent2"/>
          </a:effectRef>
          <a:fontRef idx="minor">
            <a:schemeClr val="dk1"/>
          </a:fontRef>
        </p:style>
        <p:txBody>
          <a:bodyPr/>
          <a:lstStyle/>
          <a:p>
            <a:pPr>
              <a:defRPr/>
            </a:pPr>
            <a:r>
              <a:rPr lang="ru-RU" sz="1400" dirty="0">
                <a:solidFill>
                  <a:srgbClr val="002060"/>
                </a:solidFill>
                <a:latin typeface="Arial" pitchFamily="34" charset="0"/>
                <a:cs typeface="Arial" pitchFamily="34" charset="0"/>
              </a:rPr>
              <a:t>Допускается </a:t>
            </a:r>
            <a:r>
              <a:rPr lang="ru-RU" sz="1400" b="1" dirty="0">
                <a:solidFill>
                  <a:srgbClr val="002060"/>
                </a:solidFill>
                <a:latin typeface="Arial" pitchFamily="34" charset="0"/>
                <a:cs typeface="Arial" pitchFamily="34" charset="0"/>
              </a:rPr>
              <a:t>передача права </a:t>
            </a:r>
            <a:r>
              <a:rPr lang="ru-RU" sz="1400" dirty="0">
                <a:solidFill>
                  <a:srgbClr val="002060"/>
                </a:solidFill>
                <a:latin typeface="Arial" pitchFamily="34" charset="0"/>
                <a:cs typeface="Arial" pitchFamily="34" charset="0"/>
              </a:rPr>
              <a:t>пользования и распоряжения товарами во владение и пользование </a:t>
            </a:r>
            <a:r>
              <a:rPr lang="ru-RU" sz="1400" b="1" dirty="0">
                <a:solidFill>
                  <a:srgbClr val="002060"/>
                </a:solidFill>
                <a:latin typeface="Arial" pitchFamily="34" charset="0"/>
                <a:cs typeface="Arial" pitchFamily="34" charset="0"/>
              </a:rPr>
              <a:t>иностранному лицу</a:t>
            </a:r>
            <a:r>
              <a:rPr lang="ru-RU" sz="1400" dirty="0">
                <a:solidFill>
                  <a:srgbClr val="002060"/>
                </a:solidFill>
                <a:latin typeface="Arial" pitchFamily="34" charset="0"/>
                <a:cs typeface="Arial" pitchFamily="34" charset="0"/>
              </a:rPr>
              <a:t> (если товар не подлежит обязательному возврату).</a:t>
            </a:r>
          </a:p>
          <a:p>
            <a:pPr>
              <a:defRPr/>
            </a:pPr>
            <a:r>
              <a:rPr lang="ru-RU" sz="1400" dirty="0">
                <a:solidFill>
                  <a:srgbClr val="002060"/>
                </a:solidFill>
                <a:latin typeface="Arial" pitchFamily="34" charset="0"/>
                <a:cs typeface="Arial" pitchFamily="34" charset="0"/>
              </a:rPr>
              <a:t>Товар помещается под ТП экспорта, с учетом особенностей по уплате таможенных платежей</a:t>
            </a:r>
          </a:p>
          <a:p>
            <a:pPr>
              <a:defRPr/>
            </a:pPr>
            <a:endParaRPr lang="ru-RU" sz="14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bwMode="auto"/>
        <p:txBody>
          <a:bodyPr>
            <a:normAutofit/>
          </a:bodyPr>
          <a:lstStyle/>
          <a:p>
            <a:r>
              <a:rPr lang="ru-RU" sz="2200" cap="none" smtClean="0">
                <a:solidFill>
                  <a:srgbClr val="000066"/>
                </a:solidFill>
                <a:latin typeface="Arial" charset="0"/>
                <a:cs typeface="Arial" charset="0"/>
              </a:rPr>
              <a:t>ВРЕМЕННЫЙ ВВОЗ (ДОПУСК). </a:t>
            </a:r>
            <a:br>
              <a:rPr lang="ru-RU" sz="2200" cap="none" smtClean="0">
                <a:solidFill>
                  <a:srgbClr val="000066"/>
                </a:solidFill>
                <a:latin typeface="Arial" charset="0"/>
                <a:cs typeface="Arial" charset="0"/>
              </a:rPr>
            </a:br>
            <a:r>
              <a:rPr lang="ru-RU" sz="2200" cap="none" smtClean="0">
                <a:solidFill>
                  <a:srgbClr val="000066"/>
                </a:solidFill>
                <a:latin typeface="Arial" charset="0"/>
                <a:cs typeface="Arial" charset="0"/>
              </a:rPr>
              <a:t>Уплата таможенных пошлин и налогов</a:t>
            </a:r>
            <a:endParaRPr lang="ru-RU" sz="2200" cap="none" smtClean="0">
              <a:latin typeface="Arial" charset="0"/>
              <a:cs typeface="Arial" charset="0"/>
            </a:endParaRPr>
          </a:p>
        </p:txBody>
      </p:sp>
      <p:pic>
        <p:nvPicPr>
          <p:cNvPr id="43011" name="Содержимое 5" descr="Уплата таможенных пошлин и налогов (2).jpeg"/>
          <p:cNvPicPr>
            <a:picLocks noGrp="1" noChangeAspect="1"/>
          </p:cNvPicPr>
          <p:nvPr>
            <p:ph sz="quarter" idx="1"/>
          </p:nvPr>
        </p:nvPicPr>
        <p:blipFill>
          <a:blip r:embed="rId3" cstate="print">
            <a:clrChange>
              <a:clrFrom>
                <a:srgbClr val="F6F6F6"/>
              </a:clrFrom>
              <a:clrTo>
                <a:srgbClr val="F6F6F6">
                  <a:alpha val="0"/>
                </a:srgbClr>
              </a:clrTo>
            </a:clrChange>
          </a:blip>
          <a:srcRect/>
          <a:stretch>
            <a:fillRect/>
          </a:stretch>
        </p:blipFill>
        <p:spPr>
          <a:xfrm>
            <a:off x="214313" y="1285875"/>
            <a:ext cx="8929687" cy="456406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bwMode="auto"/>
        <p:txBody>
          <a:bodyPr>
            <a:normAutofit/>
          </a:bodyPr>
          <a:lstStyle/>
          <a:p>
            <a:r>
              <a:rPr lang="ru-RU" sz="2200" cap="none" smtClean="0">
                <a:solidFill>
                  <a:srgbClr val="000066"/>
                </a:solidFill>
                <a:latin typeface="Arial" charset="0"/>
                <a:cs typeface="Arial" charset="0"/>
              </a:rPr>
              <a:t>Временный ввоз (допуск), временный вывоз.</a:t>
            </a:r>
            <a:br>
              <a:rPr lang="ru-RU" sz="2200" cap="none" smtClean="0">
                <a:solidFill>
                  <a:srgbClr val="000066"/>
                </a:solidFill>
                <a:latin typeface="Arial" charset="0"/>
                <a:cs typeface="Arial" charset="0"/>
              </a:rPr>
            </a:br>
            <a:r>
              <a:rPr lang="ru-RU" sz="2200" cap="none" smtClean="0">
                <a:solidFill>
                  <a:srgbClr val="000066"/>
                </a:solidFill>
                <a:latin typeface="Arial" charset="0"/>
                <a:cs typeface="Arial" charset="0"/>
              </a:rPr>
              <a:t>Завершение ТП.</a:t>
            </a:r>
            <a:endParaRPr lang="ru-RU" sz="2200" cap="none" smtClean="0">
              <a:latin typeface="Arial" charset="0"/>
              <a:cs typeface="Arial" charset="0"/>
            </a:endParaRPr>
          </a:p>
        </p:txBody>
      </p:sp>
      <p:graphicFrame>
        <p:nvGraphicFramePr>
          <p:cNvPr id="4" name="Содержимое 3"/>
          <p:cNvGraphicFramePr>
            <a:graphicFrameLocks noGrp="1"/>
          </p:cNvGraphicFramePr>
          <p:nvPr>
            <p:ph sz="quarter" idx="1"/>
          </p:nvPr>
        </p:nvGraphicFramePr>
        <p:xfrm>
          <a:off x="428596" y="714356"/>
          <a:ext cx="8501122"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bwMode="auto">
          <a:xfrm>
            <a:off x="1000125" y="0"/>
            <a:ext cx="7858125" cy="642938"/>
          </a:xfrm>
        </p:spPr>
        <p:txBody>
          <a:bodyPr/>
          <a:lstStyle/>
          <a:p>
            <a:r>
              <a:rPr lang="ru-RU" cap="none" dirty="0" smtClean="0">
                <a:solidFill>
                  <a:srgbClr val="000066"/>
                </a:solidFill>
                <a:latin typeface="Arial" charset="0"/>
                <a:cs typeface="Arial" charset="0"/>
              </a:rPr>
              <a:t>Беспошлинная торговля </a:t>
            </a:r>
          </a:p>
        </p:txBody>
      </p:sp>
      <p:graphicFrame>
        <p:nvGraphicFramePr>
          <p:cNvPr id="4" name="Содержимое 3"/>
          <p:cNvGraphicFramePr>
            <a:graphicFrameLocks/>
          </p:cNvGraphicFramePr>
          <p:nvPr/>
        </p:nvGraphicFramePr>
        <p:xfrm>
          <a:off x="357158" y="642918"/>
          <a:ext cx="8572560"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хема 4"/>
          <p:cNvGraphicFramePr/>
          <p:nvPr/>
        </p:nvGraphicFramePr>
        <p:xfrm>
          <a:off x="357158" y="1857364"/>
          <a:ext cx="8572560" cy="47149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Скругленная прямоугольная выноска 5"/>
          <p:cNvSpPr/>
          <p:nvPr/>
        </p:nvSpPr>
        <p:spPr>
          <a:xfrm>
            <a:off x="1071563" y="5214938"/>
            <a:ext cx="7358062" cy="1071562"/>
          </a:xfrm>
          <a:prstGeom prst="wedgeRoundRectCallout">
            <a:avLst>
              <a:gd name="adj1" fmla="val -40932"/>
              <a:gd name="adj2" fmla="val -116281"/>
              <a:gd name="adj3" fmla="val 16667"/>
            </a:avLst>
          </a:prstGeom>
          <a:solidFill>
            <a:schemeClr val="accent5">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a:solidFill>
                  <a:srgbClr val="000066"/>
                </a:solidFill>
                <a:latin typeface="Arial" charset="0"/>
                <a:cs typeface="Arial" charset="0"/>
              </a:rPr>
              <a:t>иностранным дипломатическим представительствам, приравненным к ним представительствам международных организаций, консульским учреждениям, а также дипломатическим агентам, консульским должностным лицам и членам их семей, которые проживают вместе с ними</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Заголовок 1"/>
          <p:cNvSpPr>
            <a:spLocks noGrp="1"/>
          </p:cNvSpPr>
          <p:nvPr>
            <p:ph type="title"/>
          </p:nvPr>
        </p:nvSpPr>
        <p:spPr bwMode="auto">
          <a:xfrm>
            <a:off x="0" y="0"/>
            <a:ext cx="9144000" cy="500063"/>
          </a:xfrm>
          <a:solidFill>
            <a:schemeClr val="bg1">
              <a:alpha val="78822"/>
            </a:schemeClr>
          </a:solidFill>
        </p:spPr>
        <p:txBody>
          <a:bodyPr/>
          <a:lstStyle/>
          <a:p>
            <a:r>
              <a:rPr lang="ru-RU" sz="1800" cap="none" dirty="0" smtClean="0">
                <a:latin typeface="Arial" charset="0"/>
                <a:cs typeface="Arial" charset="0"/>
              </a:rPr>
              <a:t>                 УНИЧТОЖЕНИЕ</a:t>
            </a:r>
          </a:p>
        </p:txBody>
      </p:sp>
      <p:graphicFrame>
        <p:nvGraphicFramePr>
          <p:cNvPr id="4" name="Содержимое 3"/>
          <p:cNvGraphicFramePr>
            <a:graphicFrameLocks noGrp="1"/>
          </p:cNvGraphicFramePr>
          <p:nvPr>
            <p:ph sz="quarter" idx="1"/>
          </p:nvPr>
        </p:nvGraphicFramePr>
        <p:xfrm>
          <a:off x="428596" y="857232"/>
          <a:ext cx="8501122"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6215074" y="6000768"/>
            <a:ext cx="2810769" cy="369332"/>
          </a:xfrm>
          <a:prstGeom prst="rect">
            <a:avLst/>
          </a:prstGeom>
        </p:spPr>
        <p:txBody>
          <a:bodyPr wrap="none">
            <a:spAutoFit/>
          </a:bodyPr>
          <a:lstStyle/>
          <a:p>
            <a:r>
              <a:rPr lang="ru-RU" dirty="0" smtClean="0">
                <a:solidFill>
                  <a:srgbClr val="002060"/>
                </a:solidFill>
              </a:rPr>
              <a:t>статьи 307 и 308 , ТК ТС</a:t>
            </a:r>
            <a:endParaRPr lang="ru-RU"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785813"/>
          </a:xfrm>
        </p:spPr>
        <p:txBody>
          <a:bodyPr/>
          <a:lstStyle/>
          <a:p>
            <a:pPr eaLnBrk="1" fontAlgn="auto" hangingPunct="1">
              <a:spcAft>
                <a:spcPts val="0"/>
              </a:spcAft>
              <a:defRPr/>
            </a:pPr>
            <a:r>
              <a:rPr lang="ru-RU" dirty="0" smtClean="0"/>
              <a:t>Нормативно-правовая база</a:t>
            </a:r>
            <a:endParaRPr lang="ru-RU" dirty="0"/>
          </a:p>
        </p:txBody>
      </p:sp>
      <p:sp>
        <p:nvSpPr>
          <p:cNvPr id="6" name="Содержимое 5"/>
          <p:cNvSpPr>
            <a:spLocks noGrp="1"/>
          </p:cNvSpPr>
          <p:nvPr>
            <p:ph sz="quarter" idx="1"/>
          </p:nvPr>
        </p:nvSpPr>
        <p:spPr>
          <a:xfrm>
            <a:off x="428625" y="1000125"/>
            <a:ext cx="8429625" cy="5357813"/>
          </a:xfrm>
        </p:spPr>
        <p:txBody>
          <a:bodyPr/>
          <a:lstStyle/>
          <a:p>
            <a:pPr>
              <a:buFont typeface="Wingdings" pitchFamily="2" charset="2"/>
              <a:buNone/>
              <a:defRPr/>
            </a:pPr>
            <a:r>
              <a:rPr lang="ru-RU" dirty="0" smtClean="0">
                <a:solidFill>
                  <a:srgbClr val="339933"/>
                </a:solidFill>
              </a:rPr>
              <a:t>ЗАКОНОДАТЕЛЬСТВО ТС</a:t>
            </a:r>
          </a:p>
          <a:p>
            <a:pPr>
              <a:buFont typeface="Wingdings" pitchFamily="2" charset="2"/>
              <a:buNone/>
              <a:defRPr/>
            </a:pPr>
            <a:r>
              <a:rPr lang="ru-RU" dirty="0" smtClean="0"/>
              <a:t>ТАМОЖЕННЫЙ КОДЕКС ТС</a:t>
            </a:r>
          </a:p>
          <a:p>
            <a:pPr>
              <a:defRPr/>
            </a:pPr>
            <a:r>
              <a:rPr lang="ru-RU" dirty="0" smtClean="0"/>
              <a:t>Глава 26. Общие положения о таможенных операциях, связанных с помещением товаров под таможенную процедуру</a:t>
            </a:r>
          </a:p>
          <a:p>
            <a:pPr>
              <a:defRPr/>
            </a:pPr>
            <a:r>
              <a:rPr lang="ru-RU" dirty="0" smtClean="0"/>
              <a:t>Глава 30. ТП Выпуск для внутреннего потребления. </a:t>
            </a:r>
          </a:p>
          <a:p>
            <a:pPr>
              <a:defRPr/>
            </a:pPr>
            <a:r>
              <a:rPr lang="ru-RU" dirty="0" smtClean="0"/>
              <a:t>Глава 31. Экспорт. </a:t>
            </a:r>
          </a:p>
          <a:p>
            <a:pPr>
              <a:defRPr/>
            </a:pPr>
            <a:r>
              <a:rPr lang="ru-RU" dirty="0" smtClean="0"/>
              <a:t>Глава 32. Таможенный транзит</a:t>
            </a:r>
          </a:p>
          <a:p>
            <a:pPr>
              <a:defRPr/>
            </a:pPr>
            <a:endParaRPr lang="ru-RU" dirty="0" smtClean="0"/>
          </a:p>
          <a:p>
            <a:pPr>
              <a:buFont typeface="Wingdings" pitchFamily="2" charset="2"/>
              <a:buNone/>
              <a:defRPr/>
            </a:pPr>
            <a:r>
              <a:rPr lang="ru-RU" dirty="0" smtClean="0">
                <a:solidFill>
                  <a:srgbClr val="FF0000"/>
                </a:solidFill>
              </a:rPr>
              <a:t>ЗАКОНОДАТЕЛЬСТВО  РФ</a:t>
            </a:r>
          </a:p>
          <a:p>
            <a:pPr marL="0" indent="0">
              <a:defRPr/>
            </a:pPr>
            <a:r>
              <a:rPr lang="ru-RU" dirty="0" smtClean="0"/>
              <a:t>   ФЕДЕРАЛЬНЫЙ ЗАКОН  № 311-ФЗ от 27 ноября 2010г. «О таможенном регулировании в РФ»  (глава 27, глава 28, глава 29)</a:t>
            </a:r>
          </a:p>
          <a:p>
            <a:pPr>
              <a:defRPr/>
            </a:pPr>
            <a:r>
              <a:rPr lang="ru-RU" dirty="0" smtClean="0"/>
              <a:t>ПК от 25 апреля 2007 г. N 536 «Об утверждении перечня документов и сведений, необходимых для таможенного оформления товаров в соответствии с выбранным таможенным режимом»</a:t>
            </a:r>
          </a:p>
          <a:p>
            <a:pPr>
              <a:defRPr/>
            </a:pPr>
            <a:r>
              <a:rPr lang="ru-RU" dirty="0" smtClean="0"/>
              <a:t>Приказы, регламентирующие отдельные таможенные операции при использовании таможенных процедур</a:t>
            </a:r>
          </a:p>
          <a:p>
            <a:pPr>
              <a:defRPr/>
            </a:pP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0"/>
            <a:ext cx="7572428" cy="785794"/>
          </a:xfrm>
        </p:spPr>
        <p:txBody>
          <a:bodyPr>
            <a:normAutofit fontScale="90000"/>
          </a:bodyPr>
          <a:lstStyle/>
          <a:p>
            <a:pPr>
              <a:tabLst>
                <a:tab pos="6813550" algn="l"/>
              </a:tabLst>
            </a:pPr>
            <a:r>
              <a:rPr lang="ru-RU" dirty="0" smtClean="0"/>
              <a:t>Разрешение таможенного органа на помещение товаров под таможенную процедуру уничтожения</a:t>
            </a:r>
            <a:endParaRPr lang="ru-RU" dirty="0"/>
          </a:p>
        </p:txBody>
      </p:sp>
      <p:pic>
        <p:nvPicPr>
          <p:cNvPr id="5" name="Содержимое 4" descr="Условия помещения товаров (2).jpeg"/>
          <p:cNvPicPr>
            <a:picLocks noGrp="1" noChangeAspect="1"/>
          </p:cNvPicPr>
          <p:nvPr>
            <p:ph sz="quarter" idx="1"/>
          </p:nvPr>
        </p:nvPicPr>
        <p:blipFill>
          <a:blip r:embed="rId2" cstate="print"/>
          <a:stretch>
            <a:fillRect/>
          </a:stretch>
        </p:blipFill>
        <p:spPr>
          <a:xfrm>
            <a:off x="500034" y="857232"/>
            <a:ext cx="8387058" cy="5429271"/>
          </a:xfrm>
        </p:spPr>
      </p:pic>
      <p:sp>
        <p:nvSpPr>
          <p:cNvPr id="4" name="Прямоугольник 3"/>
          <p:cNvSpPr/>
          <p:nvPr/>
        </p:nvSpPr>
        <p:spPr>
          <a:xfrm>
            <a:off x="571472" y="5929330"/>
            <a:ext cx="2953950" cy="369332"/>
          </a:xfrm>
          <a:prstGeom prst="rect">
            <a:avLst/>
          </a:prstGeom>
        </p:spPr>
        <p:txBody>
          <a:bodyPr wrap="none">
            <a:spAutoFit/>
          </a:bodyPr>
          <a:lstStyle/>
          <a:p>
            <a:r>
              <a:rPr lang="ru-RU" dirty="0" smtClean="0">
                <a:solidFill>
                  <a:srgbClr val="002060"/>
                </a:solidFill>
              </a:rPr>
              <a:t>Статья 296, ФЗ № 311-ФЗ</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Срок и место уничтожения товаров</a:t>
            </a:r>
            <a:endParaRPr lang="ru-RU" dirty="0"/>
          </a:p>
        </p:txBody>
      </p:sp>
      <p:sp>
        <p:nvSpPr>
          <p:cNvPr id="3" name="Содержимое 2"/>
          <p:cNvSpPr>
            <a:spLocks noGrp="1"/>
          </p:cNvSpPr>
          <p:nvPr>
            <p:ph sz="quarter" idx="1"/>
          </p:nvPr>
        </p:nvSpPr>
        <p:spPr>
          <a:xfrm>
            <a:off x="500034" y="928670"/>
            <a:ext cx="7967666" cy="4500594"/>
          </a:xfrm>
        </p:spPr>
        <p:txBody>
          <a:bodyPr/>
          <a:lstStyle/>
          <a:p>
            <a:pPr>
              <a:buNone/>
            </a:pPr>
            <a:endParaRPr lang="ru-RU" b="0" dirty="0" smtClean="0"/>
          </a:p>
          <a:p>
            <a:pPr>
              <a:buNone/>
            </a:pPr>
            <a:r>
              <a:rPr lang="ru-RU" b="0" dirty="0" smtClean="0"/>
              <a:t>1. </a:t>
            </a:r>
            <a:r>
              <a:rPr lang="ru-RU" dirty="0" smtClean="0"/>
              <a:t>Срок уничтожения товаров </a:t>
            </a:r>
            <a:r>
              <a:rPr lang="ru-RU" b="0" dirty="0" smtClean="0"/>
              <a:t>устанавливается таможенным органом на основании заявления декларанта исходя из времени, необходимого для проведения операций по уничтожению данного вида товаров заявленным способом, и времени, необходимого для транспортировки товаров из их места нахождения в место уничтожения.</a:t>
            </a:r>
          </a:p>
          <a:p>
            <a:pPr>
              <a:buNone/>
            </a:pPr>
            <a:r>
              <a:rPr lang="ru-RU" b="0" dirty="0" smtClean="0"/>
              <a:t>2. </a:t>
            </a:r>
            <a:r>
              <a:rPr lang="ru-RU" dirty="0" smtClean="0"/>
              <a:t>Место уничтожения товаров </a:t>
            </a:r>
            <a:r>
              <a:rPr lang="ru-RU" b="0" dirty="0" smtClean="0"/>
              <a:t>определяется декларантом в соответствии с требованиями законодательства Российской Федерации об охране окружающей среды.</a:t>
            </a:r>
          </a:p>
          <a:p>
            <a:pPr>
              <a:buNone/>
            </a:pPr>
            <a:r>
              <a:rPr lang="ru-RU" b="0" dirty="0" smtClean="0"/>
              <a:t>3. После уничтожения товаров </a:t>
            </a:r>
            <a:r>
              <a:rPr lang="ru-RU" dirty="0" smtClean="0"/>
              <a:t>декларант обязан представить таможенному органу подтверждающие документы </a:t>
            </a:r>
            <a:r>
              <a:rPr lang="ru-RU" b="0" dirty="0" smtClean="0"/>
              <a:t>(акты или отчеты об уничтожении или утилизации, иные документы, составляемые при уничтожении или утилизации в соответствии с законодательством Российской Федерации или сложившейся практикой).</a:t>
            </a:r>
          </a:p>
          <a:p>
            <a:pPr>
              <a:buNone/>
            </a:pPr>
            <a:endParaRPr lang="ru-RU" b="0" dirty="0"/>
          </a:p>
        </p:txBody>
      </p:sp>
      <p:sp>
        <p:nvSpPr>
          <p:cNvPr id="4" name="Прямоугольник 3"/>
          <p:cNvSpPr/>
          <p:nvPr/>
        </p:nvSpPr>
        <p:spPr>
          <a:xfrm>
            <a:off x="5500694" y="5643578"/>
            <a:ext cx="3338671" cy="369332"/>
          </a:xfrm>
          <a:prstGeom prst="rect">
            <a:avLst/>
          </a:prstGeom>
        </p:spPr>
        <p:txBody>
          <a:bodyPr wrap="none">
            <a:spAutoFit/>
          </a:bodyPr>
          <a:lstStyle/>
          <a:p>
            <a:r>
              <a:rPr lang="ru-RU" dirty="0" smtClean="0">
                <a:solidFill>
                  <a:srgbClr val="002060"/>
                </a:solidFill>
              </a:rPr>
              <a:t>Статья 297, 298 ФЗ №311-ФЗ</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Заголовок 1"/>
          <p:cNvSpPr>
            <a:spLocks noGrp="1"/>
          </p:cNvSpPr>
          <p:nvPr>
            <p:ph type="title"/>
          </p:nvPr>
        </p:nvSpPr>
        <p:spPr bwMode="auto">
          <a:xfrm>
            <a:off x="714348" y="142855"/>
            <a:ext cx="7500990" cy="500063"/>
          </a:xfrm>
          <a:noFill/>
        </p:spPr>
        <p:txBody>
          <a:bodyPr>
            <a:normAutofit/>
          </a:bodyPr>
          <a:lstStyle/>
          <a:p>
            <a:r>
              <a:rPr lang="ru-RU" sz="2400" cap="none" dirty="0" smtClean="0">
                <a:solidFill>
                  <a:srgbClr val="000066"/>
                </a:solidFill>
                <a:latin typeface="Arial" charset="0"/>
                <a:cs typeface="Arial" charset="0"/>
              </a:rPr>
              <a:t>Отказ в пользу государства</a:t>
            </a:r>
            <a:endParaRPr lang="ru-RU" sz="2400" cap="none" dirty="0" smtClean="0">
              <a:solidFill>
                <a:srgbClr val="C00000"/>
              </a:solidFill>
              <a:latin typeface="Arial" charset="0"/>
              <a:cs typeface="Arial" charset="0"/>
            </a:endParaRPr>
          </a:p>
        </p:txBody>
      </p:sp>
      <p:graphicFrame>
        <p:nvGraphicFramePr>
          <p:cNvPr id="4" name="Содержимое 3"/>
          <p:cNvGraphicFramePr>
            <a:graphicFrameLocks noGrp="1"/>
          </p:cNvGraphicFramePr>
          <p:nvPr>
            <p:ph sz="quarter" idx="1"/>
          </p:nvPr>
        </p:nvGraphicFramePr>
        <p:xfrm>
          <a:off x="428596" y="857232"/>
          <a:ext cx="8501122"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6215074" y="6286520"/>
            <a:ext cx="2729530" cy="369332"/>
          </a:xfrm>
          <a:prstGeom prst="rect">
            <a:avLst/>
          </a:prstGeom>
        </p:spPr>
        <p:txBody>
          <a:bodyPr wrap="none">
            <a:spAutoFit/>
          </a:bodyPr>
          <a:lstStyle/>
          <a:p>
            <a:r>
              <a:rPr lang="ru-RU" dirty="0" smtClean="0">
                <a:solidFill>
                  <a:srgbClr val="002060"/>
                </a:solidFill>
              </a:rPr>
              <a:t>статьи 310 и 311 ТК ТС </a:t>
            </a:r>
            <a:endParaRPr lang="ru-RU" dirty="0">
              <a:solidFill>
                <a:srgbClr val="00206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14290"/>
            <a:ext cx="7858180" cy="785794"/>
          </a:xfrm>
        </p:spPr>
        <p:txBody>
          <a:bodyPr>
            <a:normAutofit fontScale="90000"/>
          </a:bodyPr>
          <a:lstStyle/>
          <a:p>
            <a:r>
              <a:rPr lang="ru-RU" dirty="0" smtClean="0"/>
              <a:t>Порядок помещения товаров под таможенную процедуру отказа в пользу государства</a:t>
            </a:r>
            <a:endParaRPr lang="ru-RU" dirty="0"/>
          </a:p>
        </p:txBody>
      </p:sp>
      <p:sp>
        <p:nvSpPr>
          <p:cNvPr id="3" name="Содержимое 2"/>
          <p:cNvSpPr>
            <a:spLocks noGrp="1"/>
          </p:cNvSpPr>
          <p:nvPr>
            <p:ph sz="quarter" idx="1"/>
          </p:nvPr>
        </p:nvSpPr>
        <p:spPr>
          <a:xfrm>
            <a:off x="571472" y="1357298"/>
            <a:ext cx="7967666" cy="4357718"/>
          </a:xfrm>
        </p:spPr>
        <p:txBody>
          <a:bodyPr/>
          <a:lstStyle/>
          <a:p>
            <a:pPr marL="0" indent="0">
              <a:buNone/>
            </a:pPr>
            <a:r>
              <a:rPr lang="ru-RU" b="0" dirty="0" smtClean="0"/>
              <a:t>Помещение товаров под таможенную процедуру отказа в пользу государства допускается </a:t>
            </a:r>
            <a:r>
              <a:rPr lang="ru-RU" dirty="0" smtClean="0"/>
              <a:t>с разрешения таможенного органа</a:t>
            </a:r>
            <a:r>
              <a:rPr lang="ru-RU" b="0" dirty="0" smtClean="0"/>
              <a:t>.</a:t>
            </a:r>
          </a:p>
          <a:p>
            <a:pPr marL="0" indent="0">
              <a:buNone/>
            </a:pPr>
            <a:endParaRPr lang="ru-RU" b="0" dirty="0" smtClean="0"/>
          </a:p>
          <a:p>
            <a:pPr marL="0" indent="0">
              <a:buNone/>
            </a:pPr>
            <a:r>
              <a:rPr lang="ru-RU" b="0" dirty="0" smtClean="0"/>
              <a:t>Для получения разрешения </a:t>
            </a:r>
            <a:r>
              <a:rPr lang="ru-RU" dirty="0" smtClean="0"/>
              <a:t>декларантом подает письменное заявление</a:t>
            </a:r>
            <a:r>
              <a:rPr lang="ru-RU" b="0" dirty="0" smtClean="0"/>
              <a:t>, в котором указываются наименование и код товаров по ТНВЭД, их количество, стоимость, место нахождения, а также краткое изложение причин, по которым декларант отказывается от товаров в пользу государства.</a:t>
            </a:r>
          </a:p>
          <a:p>
            <a:pPr marL="0" indent="0">
              <a:buNone/>
            </a:pPr>
            <a:endParaRPr lang="ru-RU" b="0" dirty="0" smtClean="0"/>
          </a:p>
          <a:p>
            <a:pPr marL="0" indent="0">
              <a:buNone/>
            </a:pPr>
            <a:r>
              <a:rPr lang="ru-RU" dirty="0" smtClean="0"/>
              <a:t>Таможенный орган </a:t>
            </a:r>
            <a:r>
              <a:rPr lang="ru-RU" b="0" dirty="0" smtClean="0"/>
              <a:t>рассматривает заявление на помещение товаров под таможенную процедуру отказа в пользу государства и приложенные к нему документы и </a:t>
            </a:r>
            <a:r>
              <a:rPr lang="ru-RU" dirty="0" smtClean="0"/>
              <a:t>принимает решение о выдаче разрешения или об отказе </a:t>
            </a:r>
            <a:r>
              <a:rPr lang="ru-RU" b="0" dirty="0" smtClean="0"/>
              <a:t>в такой выдаче в течение 10 дней со дня принятия заявления.</a:t>
            </a:r>
          </a:p>
          <a:p>
            <a:pPr marL="342900" indent="-342900">
              <a:buNone/>
            </a:pPr>
            <a:endParaRPr lang="ru-RU" b="0" dirty="0"/>
          </a:p>
        </p:txBody>
      </p:sp>
      <p:sp>
        <p:nvSpPr>
          <p:cNvPr id="4" name="Прямоугольник 3"/>
          <p:cNvSpPr/>
          <p:nvPr/>
        </p:nvSpPr>
        <p:spPr>
          <a:xfrm>
            <a:off x="6429388" y="6000768"/>
            <a:ext cx="2456698" cy="369332"/>
          </a:xfrm>
          <a:prstGeom prst="rect">
            <a:avLst/>
          </a:prstGeom>
        </p:spPr>
        <p:txBody>
          <a:bodyPr wrap="none">
            <a:spAutoFit/>
          </a:bodyPr>
          <a:lstStyle/>
          <a:p>
            <a:r>
              <a:rPr lang="ru-RU" dirty="0" smtClean="0">
                <a:solidFill>
                  <a:srgbClr val="002060"/>
                </a:solidFill>
              </a:rPr>
              <a:t>Ст. 300 ФЗ № 311-ФЗ</a:t>
            </a:r>
            <a:endParaRPr lang="ru-RU" dirty="0">
              <a:solidFill>
                <a:srgbClr val="00206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объединение 5"/>
          <p:cNvSpPr/>
          <p:nvPr/>
        </p:nvSpPr>
        <p:spPr>
          <a:xfrm>
            <a:off x="2643174" y="2857496"/>
            <a:ext cx="4643470" cy="2143140"/>
          </a:xfrm>
          <a:prstGeom prst="flowChartMerge">
            <a:avLst/>
          </a:prstGeom>
          <a:solidFill>
            <a:schemeClr val="bg1">
              <a:lumMod val="95000"/>
            </a:schemeClr>
          </a:solidFill>
          <a:ln>
            <a:noFill/>
          </a:ln>
          <a:effectLst>
            <a:outerShdw blurRad="50800" dist="25000" dir="5400000" rotWithShape="0">
              <a:srgbClr val="000000">
                <a:alpha val="40000"/>
              </a:srgbClr>
            </a:outerShdw>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ru-RU"/>
          </a:p>
        </p:txBody>
      </p:sp>
      <p:sp>
        <p:nvSpPr>
          <p:cNvPr id="48131" name="Содержимое 2"/>
          <p:cNvSpPr txBox="1">
            <a:spLocks/>
          </p:cNvSpPr>
          <p:nvPr/>
        </p:nvSpPr>
        <p:spPr bwMode="auto">
          <a:xfrm>
            <a:off x="500063" y="2357438"/>
            <a:ext cx="8215312" cy="3714750"/>
          </a:xfrm>
          <a:prstGeom prst="rect">
            <a:avLst/>
          </a:prstGeom>
          <a:noFill/>
          <a:ln w="9525">
            <a:noFill/>
            <a:miter lim="800000"/>
            <a:headEnd/>
            <a:tailEnd/>
          </a:ln>
        </p:spPr>
        <p:txBody>
          <a:bodyPr/>
          <a:lstStyle/>
          <a:p>
            <a:r>
              <a:rPr lang="ru-RU" sz="1400" b="1" dirty="0">
                <a:solidFill>
                  <a:srgbClr val="000066"/>
                </a:solidFill>
              </a:rPr>
              <a:t>Свободная таможенная зона - таможенная процедура, </a:t>
            </a:r>
          </a:p>
          <a:p>
            <a:r>
              <a:rPr lang="ru-RU" sz="1400" b="1" dirty="0">
                <a:solidFill>
                  <a:srgbClr val="000066"/>
                </a:solidFill>
              </a:rPr>
              <a:t>при которой ТОВАРЫ размещаются и используются </a:t>
            </a:r>
          </a:p>
          <a:p>
            <a:r>
              <a:rPr lang="ru-RU" sz="1400" b="1" dirty="0">
                <a:solidFill>
                  <a:srgbClr val="000066"/>
                </a:solidFill>
              </a:rPr>
              <a:t>в пределах территории СВОБОДНОЙ ЭКОНОМИЧЕСКОЙ ЗОНЫ или ее части без уплаты таможенных пошлин, налогов, а также без применения мер нетарифного регулирования в отношении иностранных товаров и без применения запретов и ограничений в отношении товаров таможенного союза.</a:t>
            </a:r>
          </a:p>
          <a:p>
            <a:endParaRPr lang="ru-RU" sz="1400" b="1" dirty="0">
              <a:solidFill>
                <a:srgbClr val="000066"/>
              </a:solidFill>
            </a:endParaRPr>
          </a:p>
          <a:p>
            <a:r>
              <a:rPr lang="ru-RU" sz="1400" dirty="0">
                <a:solidFill>
                  <a:srgbClr val="000066"/>
                </a:solidFill>
              </a:rPr>
              <a:t>Иностранные товары, помещенные под таможенную процедуру свободной таможенной зоны, сохраняют статус иностранных товаров, а товары таможенного союза, помещенные под таможенную процедуру свободной таможенной зоны, сохраняют статус товаров таможенного союза.</a:t>
            </a:r>
          </a:p>
          <a:p>
            <a:endParaRPr lang="ru-RU" sz="1400" b="1" dirty="0">
              <a:solidFill>
                <a:srgbClr val="000066"/>
              </a:solidFill>
            </a:endParaRPr>
          </a:p>
          <a:p>
            <a:pPr algn="ctr"/>
            <a:r>
              <a:rPr lang="ru-RU" sz="1400" b="1" dirty="0">
                <a:solidFill>
                  <a:srgbClr val="000066"/>
                </a:solidFill>
              </a:rPr>
              <a:t>СВОБОДНАЯ (СПЕЦИАЛЬНАЯ, ОСОБАЯ) ЭКОНОМИЧЕСКАЯ ЗОНА – </a:t>
            </a:r>
          </a:p>
          <a:p>
            <a:r>
              <a:rPr lang="ru-RU" sz="1400" b="1" dirty="0">
                <a:solidFill>
                  <a:srgbClr val="000066"/>
                </a:solidFill>
              </a:rPr>
              <a:t>часть территории государства - члена ТС в пределах, установленных законодательством государства - члена ТС, на которой действует особый (специальный правовой) режим осуществления предпринимательской и иной деятельности, а также может применяться таможенная процедура свободной таможенной зоны</a:t>
            </a:r>
          </a:p>
        </p:txBody>
      </p:sp>
      <p:sp>
        <p:nvSpPr>
          <p:cNvPr id="48132" name="Заголовок 1"/>
          <p:cNvSpPr>
            <a:spLocks noGrp="1"/>
          </p:cNvSpPr>
          <p:nvPr>
            <p:ph type="title"/>
          </p:nvPr>
        </p:nvSpPr>
        <p:spPr bwMode="auto">
          <a:xfrm>
            <a:off x="428596" y="71418"/>
            <a:ext cx="7858125" cy="642938"/>
          </a:xfrm>
        </p:spPr>
        <p:txBody>
          <a:bodyPr/>
          <a:lstStyle/>
          <a:p>
            <a:r>
              <a:rPr lang="ru-RU" cap="none" dirty="0" smtClean="0">
                <a:latin typeface="Arial" charset="0"/>
                <a:cs typeface="Arial" charset="0"/>
              </a:rPr>
              <a:t>Свободная таможенная зона</a:t>
            </a:r>
          </a:p>
        </p:txBody>
      </p:sp>
      <p:sp>
        <p:nvSpPr>
          <p:cNvPr id="48133" name="Содержимое 2"/>
          <p:cNvSpPr>
            <a:spLocks noGrp="1"/>
          </p:cNvSpPr>
          <p:nvPr>
            <p:ph sz="quarter" idx="1"/>
          </p:nvPr>
        </p:nvSpPr>
        <p:spPr>
          <a:xfrm>
            <a:off x="285750" y="785813"/>
            <a:ext cx="8572500" cy="1571625"/>
          </a:xfrm>
        </p:spPr>
        <p:txBody>
          <a:bodyPr>
            <a:normAutofit/>
          </a:bodyPr>
          <a:lstStyle/>
          <a:p>
            <a:pPr indent="0">
              <a:buFont typeface="Wingdings" pitchFamily="2" charset="2"/>
              <a:buNone/>
            </a:pPr>
            <a:r>
              <a:rPr lang="ru-RU" sz="1800" dirty="0" smtClean="0">
                <a:solidFill>
                  <a:srgbClr val="000066"/>
                </a:solidFill>
                <a:latin typeface="Arial" charset="0"/>
                <a:cs typeface="Arial" charset="0"/>
              </a:rPr>
              <a:t>Таможенная процедура установлена ТК ТС, </a:t>
            </a:r>
          </a:p>
          <a:p>
            <a:pPr indent="0">
              <a:buFont typeface="Wingdings" pitchFamily="2" charset="2"/>
              <a:buNone/>
            </a:pPr>
            <a:r>
              <a:rPr lang="ru-RU" sz="1800" dirty="0" smtClean="0">
                <a:solidFill>
                  <a:srgbClr val="000066"/>
                </a:solidFill>
                <a:latin typeface="Arial" charset="0"/>
                <a:cs typeface="Arial" charset="0"/>
              </a:rPr>
              <a:t>порядок применения процедуры определен  </a:t>
            </a:r>
            <a:r>
              <a:rPr lang="ru-RU" sz="1800" dirty="0" smtClean="0">
                <a:solidFill>
                  <a:srgbClr val="000066"/>
                </a:solidFill>
                <a:latin typeface="Arial" charset="0"/>
                <a:cs typeface="Arial" charset="0"/>
                <a:hlinkClick r:id="rId3"/>
              </a:rPr>
              <a:t>СОГЛАШЕНИЕМ от 18 июня 2010г  «По вопросам свободных (специальных, особых) экономических зон на таможенной территории таможенного союза и таможенной процедуры свободной таможенной зоны»</a:t>
            </a:r>
            <a:endParaRPr lang="ru-RU" sz="1800" dirty="0" smtClean="0">
              <a:solidFill>
                <a:srgbClr val="000066"/>
              </a:solidFill>
              <a:latin typeface="Arial"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bwMode="auto"/>
        <p:txBody>
          <a:bodyPr>
            <a:normAutofit/>
          </a:bodyPr>
          <a:lstStyle/>
          <a:p>
            <a:r>
              <a:rPr lang="ru-RU" sz="2400" cap="none" dirty="0" smtClean="0">
                <a:latin typeface="Arial" charset="0"/>
                <a:cs typeface="Arial" charset="0"/>
              </a:rPr>
              <a:t>Виды свободных экономических зон</a:t>
            </a:r>
          </a:p>
        </p:txBody>
      </p:sp>
      <p:sp>
        <p:nvSpPr>
          <p:cNvPr id="49155" name="Содержимое 2"/>
          <p:cNvSpPr>
            <a:spLocks noGrp="1"/>
          </p:cNvSpPr>
          <p:nvPr>
            <p:ph sz="quarter" idx="1"/>
          </p:nvPr>
        </p:nvSpPr>
        <p:spPr>
          <a:xfrm>
            <a:off x="428625" y="928688"/>
            <a:ext cx="8467725" cy="5588000"/>
          </a:xfrm>
        </p:spPr>
        <p:txBody>
          <a:bodyPr/>
          <a:lstStyle/>
          <a:p>
            <a:pPr algn="ctr">
              <a:buFont typeface="Wingdings" pitchFamily="2" charset="2"/>
              <a:buNone/>
            </a:pPr>
            <a:r>
              <a:rPr lang="ru-RU" sz="2400" dirty="0" smtClean="0">
                <a:latin typeface="Arial" charset="0"/>
                <a:cs typeface="Arial" charset="0"/>
              </a:rPr>
              <a:t>Соглашением установлены </a:t>
            </a:r>
          </a:p>
          <a:p>
            <a:pPr algn="ctr">
              <a:buFont typeface="Wingdings" pitchFamily="2" charset="2"/>
              <a:buNone/>
            </a:pPr>
            <a:r>
              <a:rPr lang="ru-RU" sz="2400" b="1" dirty="0" smtClean="0">
                <a:latin typeface="Arial" charset="0"/>
                <a:cs typeface="Arial" charset="0"/>
              </a:rPr>
              <a:t>виды</a:t>
            </a:r>
            <a:r>
              <a:rPr lang="ru-RU" sz="2400" dirty="0" smtClean="0">
                <a:latin typeface="Arial" charset="0"/>
                <a:cs typeface="Arial" charset="0"/>
              </a:rPr>
              <a:t> свободных экономических зон</a:t>
            </a:r>
          </a:p>
          <a:p>
            <a:pPr algn="ctr">
              <a:buFont typeface="Wingdings" pitchFamily="2" charset="2"/>
              <a:buNone/>
            </a:pPr>
            <a:endParaRPr lang="ru-RU" sz="800" dirty="0" smtClean="0">
              <a:latin typeface="Arial" charset="0"/>
              <a:cs typeface="Arial" charset="0"/>
            </a:endParaRPr>
          </a:p>
          <a:p>
            <a:r>
              <a:rPr lang="ru-RU" sz="1400" dirty="0" smtClean="0">
                <a:solidFill>
                  <a:srgbClr val="006600"/>
                </a:solidFill>
                <a:latin typeface="Arial" charset="0"/>
                <a:cs typeface="Arial" charset="0"/>
              </a:rPr>
              <a:t>портовая свободная (специальная, особая) экономическая зона </a:t>
            </a:r>
            <a:r>
              <a:rPr lang="ru-RU" sz="1400" dirty="0" smtClean="0">
                <a:latin typeface="Arial" charset="0"/>
                <a:cs typeface="Arial" charset="0"/>
              </a:rPr>
              <a:t>- свободная (специальная, особая) экономическая зона, которая создается на части территории морского порта, речного порта, открытых для международного сообщения и захода иностранных водных судов, или части территории аэропорта, открытого для приема и отправки воздушных судов, выполняющих международные воздушные перевозки, и территории, прилегающей к такому морскому порту, речному порту или аэропорту, за исключением частей территорий морского порта, речного порта или аэропорта, на которых расположены имущественные комплексы, предназначенные для обслуживания пассажиров;</a:t>
            </a:r>
          </a:p>
          <a:p>
            <a:r>
              <a:rPr lang="ru-RU" sz="1400" dirty="0" err="1" smtClean="0">
                <a:solidFill>
                  <a:srgbClr val="006600"/>
                </a:solidFill>
                <a:latin typeface="Arial" charset="0"/>
                <a:cs typeface="Arial" charset="0"/>
              </a:rPr>
              <a:t>логистическая</a:t>
            </a:r>
            <a:r>
              <a:rPr lang="ru-RU" sz="1400" dirty="0" smtClean="0">
                <a:solidFill>
                  <a:srgbClr val="006600"/>
                </a:solidFill>
                <a:latin typeface="Arial" charset="0"/>
                <a:cs typeface="Arial" charset="0"/>
              </a:rPr>
              <a:t> свободная (специальная, особая) экономическая зона </a:t>
            </a:r>
            <a:r>
              <a:rPr lang="ru-RU" sz="1400" dirty="0" smtClean="0">
                <a:latin typeface="Arial" charset="0"/>
                <a:cs typeface="Arial" charset="0"/>
              </a:rPr>
              <a:t>- свободная (специальная, особая) экономическая зона, которая создается на части территории государства - члена таможенного союза, прилегающей к автомобильному и (или) железнодорожному пункту пропуска через государственную (таможенную) границу государства - члена таможенного союза </a:t>
            </a:r>
          </a:p>
          <a:p>
            <a:r>
              <a:rPr lang="ru-RU" sz="1400" dirty="0" smtClean="0">
                <a:solidFill>
                  <a:srgbClr val="006600"/>
                </a:solidFill>
                <a:latin typeface="Arial" charset="0"/>
                <a:cs typeface="Arial" charset="0"/>
              </a:rPr>
              <a:t>На территории РФ действуют </a:t>
            </a:r>
          </a:p>
          <a:p>
            <a:pPr>
              <a:buFont typeface="Wingdings" pitchFamily="2" charset="2"/>
              <a:buNone/>
            </a:pPr>
            <a:r>
              <a:rPr lang="ru-RU" sz="1400" dirty="0" smtClean="0">
                <a:latin typeface="Arial" charset="0"/>
                <a:cs typeface="Arial" charset="0"/>
              </a:rPr>
              <a:t>свободные экономические зоны в Магаданской и Калининградской области</a:t>
            </a:r>
          </a:p>
          <a:p>
            <a:pPr>
              <a:buFont typeface="Wingdings" pitchFamily="2" charset="2"/>
              <a:buNone/>
            </a:pPr>
            <a:r>
              <a:rPr lang="ru-RU" sz="1400" dirty="0" smtClean="0">
                <a:latin typeface="Arial" charset="0"/>
                <a:cs typeface="Arial" charset="0"/>
              </a:rPr>
              <a:t>портовые особые экономические зоны: в  аэропорту «Емельяново» в Красноярске, аэропорту  «</a:t>
            </a:r>
            <a:r>
              <a:rPr lang="ru-RU" sz="1400" dirty="0" err="1" smtClean="0">
                <a:latin typeface="Arial" charset="0"/>
                <a:cs typeface="Arial" charset="0"/>
              </a:rPr>
              <a:t>Ульяновск-Восточный</a:t>
            </a:r>
            <a:r>
              <a:rPr lang="ru-RU" sz="1400" dirty="0" smtClean="0">
                <a:latin typeface="Arial" charset="0"/>
                <a:cs typeface="Arial" charset="0"/>
              </a:rPr>
              <a:t>» в Ульяновске, морской порт «Советская гавань» в Хабаровском крае</a:t>
            </a:r>
          </a:p>
          <a:p>
            <a:pPr>
              <a:buFont typeface="Wingdings" pitchFamily="2" charset="2"/>
              <a:buNone/>
            </a:pPr>
            <a:endParaRPr lang="ru-RU" sz="1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bwMode="auto"/>
        <p:txBody>
          <a:bodyPr>
            <a:normAutofit/>
          </a:bodyPr>
          <a:lstStyle/>
          <a:p>
            <a:r>
              <a:rPr lang="ru-RU" cap="none" dirty="0" smtClean="0">
                <a:latin typeface="Arial" charset="0"/>
                <a:cs typeface="Arial" charset="0"/>
              </a:rPr>
              <a:t>Специальная таможенная процедура</a:t>
            </a:r>
          </a:p>
        </p:txBody>
      </p:sp>
      <p:sp>
        <p:nvSpPr>
          <p:cNvPr id="50179" name="Содержимое 2"/>
          <p:cNvSpPr>
            <a:spLocks noGrp="1"/>
          </p:cNvSpPr>
          <p:nvPr>
            <p:ph sz="quarter" idx="1"/>
          </p:nvPr>
        </p:nvSpPr>
        <p:spPr>
          <a:xfrm>
            <a:off x="642938" y="1143000"/>
            <a:ext cx="7967662" cy="2571750"/>
          </a:xfrm>
        </p:spPr>
        <p:txBody>
          <a:bodyPr/>
          <a:lstStyle/>
          <a:p>
            <a:r>
              <a:rPr lang="ru-RU" sz="1800" dirty="0" smtClean="0">
                <a:latin typeface="Arial" charset="0"/>
                <a:cs typeface="Arial" charset="0"/>
              </a:rPr>
              <a:t>Таможенная процедура, определяющая для таможенных целей требования и условия пользования и (или) распоряжения отдельными категориями товаров на таможенной территории ТС или за ее пределами</a:t>
            </a:r>
          </a:p>
          <a:p>
            <a:r>
              <a:rPr lang="ru-RU" sz="1800" dirty="0" smtClean="0">
                <a:latin typeface="Arial" charset="0"/>
                <a:cs typeface="Arial" charset="0"/>
              </a:rPr>
              <a:t>Специальная таможенная процедура устанавливается законодательством государства - члена таможенного союза в соответствии с условиями и в отношении категорий товаров, определенных решением Комиссии таможенного союза</a:t>
            </a:r>
          </a:p>
          <a:p>
            <a:endParaRPr lang="ru-RU" sz="1800" dirty="0" smtClean="0">
              <a:latin typeface="Arial" charset="0"/>
              <a:cs typeface="Arial" charset="0"/>
            </a:endParaRPr>
          </a:p>
        </p:txBody>
      </p:sp>
      <p:sp>
        <p:nvSpPr>
          <p:cNvPr id="50180" name="Прямоугольник 4"/>
          <p:cNvSpPr>
            <a:spLocks noChangeArrowheads="1"/>
          </p:cNvSpPr>
          <p:nvPr/>
        </p:nvSpPr>
        <p:spPr bwMode="auto">
          <a:xfrm>
            <a:off x="928688" y="3929063"/>
            <a:ext cx="7786687" cy="1477962"/>
          </a:xfrm>
          <a:prstGeom prst="rect">
            <a:avLst/>
          </a:prstGeom>
          <a:noFill/>
          <a:ln w="9525">
            <a:noFill/>
            <a:miter lim="800000"/>
            <a:headEnd/>
            <a:tailEnd/>
          </a:ln>
        </p:spPr>
        <p:txBody>
          <a:bodyPr>
            <a:spAutoFit/>
          </a:bodyPr>
          <a:lstStyle/>
          <a:p>
            <a:pPr algn="ctr"/>
            <a:r>
              <a:rPr lang="ru-RU" b="1" dirty="0">
                <a:solidFill>
                  <a:srgbClr val="000066"/>
                </a:solidFill>
                <a:hlinkClick r:id="rId3"/>
              </a:rPr>
              <a:t>РЕШЕНИЕМ КТС от 20 мая 2010 г. N 329 </a:t>
            </a:r>
            <a:endParaRPr lang="ru-RU" b="1" dirty="0">
              <a:solidFill>
                <a:srgbClr val="000066"/>
              </a:solidFill>
            </a:endParaRPr>
          </a:p>
          <a:p>
            <a:r>
              <a:rPr lang="ru-RU" b="1" dirty="0">
                <a:solidFill>
                  <a:srgbClr val="000066"/>
                </a:solidFill>
              </a:rPr>
              <a:t>установлен</a:t>
            </a:r>
          </a:p>
          <a:p>
            <a:r>
              <a:rPr lang="ru-RU" b="1" dirty="0">
                <a:solidFill>
                  <a:srgbClr val="000066"/>
                </a:solidFill>
              </a:rPr>
              <a:t>ПЕРЕЧЕНЬ категорий товаров, в отношении которых может быть установлена специальная таможенная процедура и условиях помещения товаров под такую таможенную процедуру</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Специальная таможенная процедура в РФ</a:t>
            </a:r>
            <a:endParaRPr lang="ru-RU" dirty="0"/>
          </a:p>
        </p:txBody>
      </p:sp>
      <p:sp>
        <p:nvSpPr>
          <p:cNvPr id="3" name="Содержимое 2"/>
          <p:cNvSpPr>
            <a:spLocks noGrp="1"/>
          </p:cNvSpPr>
          <p:nvPr>
            <p:ph sz="quarter" idx="1"/>
          </p:nvPr>
        </p:nvSpPr>
        <p:spPr/>
        <p:txBody>
          <a:bodyPr>
            <a:normAutofit/>
          </a:bodyPr>
          <a:lstStyle/>
          <a:p>
            <a:r>
              <a:rPr lang="ru-RU" dirty="0" smtClean="0"/>
              <a:t>Специальная таможенная процедура - </a:t>
            </a:r>
            <a:r>
              <a:rPr lang="ru-RU" dirty="0" err="1" smtClean="0"/>
              <a:t>процедура</a:t>
            </a:r>
            <a:r>
              <a:rPr lang="ru-RU" dirty="0" smtClean="0"/>
              <a:t>, при которой отдельные категории товаров по перечню, установленному КТС, ввозятся в РФ или вывозятся из РФ с полным освобождением таких товаров от таможенных пошлин, налогов, а также без применения мер нетарифного регулирования.</a:t>
            </a:r>
          </a:p>
          <a:p>
            <a:r>
              <a:rPr lang="ru-RU" dirty="0" smtClean="0"/>
              <a:t>Требования и условия помещения товаров под специальную таможенную процедуру, а также ограничения на пользование и распоряжение товарами, помещенными под специальную таможенную процедуру, определяются Правительством РФ, если иное не установлено таможенным законодательством ТС.</a:t>
            </a:r>
          </a:p>
          <a:p>
            <a:r>
              <a:rPr lang="ru-RU" dirty="0" smtClean="0"/>
              <a:t>Возврат уплаченных сумм таможенных пошлин, налогов, а также освобождение от уплаты, возврат или возмещение внутренних налогов при помещении товаров под специальную таможенную процедуру не производятся, за исключением случая, если избранная специальная таможенная процедура изменена на таможенную процедуру экспорта.</a:t>
            </a:r>
          </a:p>
          <a:p>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bwMode="auto"/>
        <p:txBody>
          <a:bodyPr>
            <a:noAutofit/>
          </a:bodyPr>
          <a:lstStyle/>
          <a:p>
            <a:r>
              <a:rPr lang="ru-RU" sz="2400" dirty="0" smtClean="0">
                <a:latin typeface="Arial" charset="0"/>
                <a:cs typeface="Arial" charset="0"/>
              </a:rPr>
              <a:t>Категории товаров, помещаемые под специальную </a:t>
            </a:r>
            <a:r>
              <a:rPr lang="ru-RU" sz="2400" cap="none" dirty="0" smtClean="0">
                <a:latin typeface="Arial" charset="0"/>
                <a:cs typeface="Arial" charset="0"/>
              </a:rPr>
              <a:t>таможенную процедуру</a:t>
            </a:r>
          </a:p>
        </p:txBody>
      </p:sp>
      <p:sp>
        <p:nvSpPr>
          <p:cNvPr id="51203" name="Прямоугольник 3"/>
          <p:cNvSpPr>
            <a:spLocks noChangeArrowheads="1"/>
          </p:cNvSpPr>
          <p:nvPr/>
        </p:nvSpPr>
        <p:spPr bwMode="auto">
          <a:xfrm>
            <a:off x="285750" y="857232"/>
            <a:ext cx="8643938" cy="5509200"/>
          </a:xfrm>
          <a:prstGeom prst="rect">
            <a:avLst/>
          </a:prstGeom>
          <a:noFill/>
          <a:ln w="9525">
            <a:noFill/>
            <a:miter lim="800000"/>
            <a:headEnd/>
            <a:tailEnd/>
          </a:ln>
        </p:spPr>
        <p:txBody>
          <a:bodyPr wrap="square">
            <a:spAutoFit/>
          </a:bodyPr>
          <a:lstStyle/>
          <a:p>
            <a:pPr marL="268288" indent="-268288">
              <a:buClr>
                <a:srgbClr val="006600"/>
              </a:buClr>
              <a:buSzPct val="120000"/>
              <a:buFont typeface="Wingdings" pitchFamily="2" charset="2"/>
              <a:buChar char="ü"/>
            </a:pPr>
            <a:r>
              <a:rPr lang="ru-RU" sz="1600" dirty="0">
                <a:solidFill>
                  <a:srgbClr val="002060"/>
                </a:solidFill>
              </a:rPr>
              <a:t>Товары, вывозимые с таможенной территории </a:t>
            </a:r>
            <a:r>
              <a:rPr lang="ru-RU" sz="1600" dirty="0" smtClean="0">
                <a:solidFill>
                  <a:srgbClr val="002060"/>
                </a:solidFill>
              </a:rPr>
              <a:t>ТС и </a:t>
            </a:r>
            <a:r>
              <a:rPr lang="ru-RU" sz="1600" dirty="0">
                <a:solidFill>
                  <a:srgbClr val="002060"/>
                </a:solidFill>
              </a:rPr>
              <a:t>предназначенные </a:t>
            </a:r>
            <a:r>
              <a:rPr lang="ru-RU" sz="1600" b="1" dirty="0">
                <a:solidFill>
                  <a:srgbClr val="006600"/>
                </a:solidFill>
              </a:rPr>
              <a:t>для обеспечения функционирования посольств, консульств и иных официальных представительств</a:t>
            </a:r>
            <a:r>
              <a:rPr lang="ru-RU" sz="1600" dirty="0">
                <a:solidFill>
                  <a:srgbClr val="002060"/>
                </a:solidFill>
              </a:rPr>
              <a:t> государств - членов </a:t>
            </a:r>
            <a:r>
              <a:rPr lang="ru-RU" sz="1600" dirty="0" smtClean="0">
                <a:solidFill>
                  <a:srgbClr val="002060"/>
                </a:solidFill>
              </a:rPr>
              <a:t>ТС за </a:t>
            </a:r>
            <a:r>
              <a:rPr lang="ru-RU" sz="1600" dirty="0">
                <a:solidFill>
                  <a:srgbClr val="002060"/>
                </a:solidFill>
              </a:rPr>
              <a:t>пределами т/</a:t>
            </a:r>
            <a:r>
              <a:rPr lang="ru-RU" sz="1600" dirty="0" err="1">
                <a:solidFill>
                  <a:srgbClr val="002060"/>
                </a:solidFill>
              </a:rPr>
              <a:t>т</a:t>
            </a:r>
            <a:r>
              <a:rPr lang="ru-RU" sz="1600" dirty="0">
                <a:solidFill>
                  <a:srgbClr val="002060"/>
                </a:solidFill>
              </a:rPr>
              <a:t> ТС</a:t>
            </a:r>
            <a:r>
              <a:rPr lang="ru-RU" sz="1600" dirty="0" smtClean="0">
                <a:solidFill>
                  <a:srgbClr val="002060"/>
                </a:solidFill>
              </a:rPr>
              <a:t>;</a:t>
            </a:r>
          </a:p>
          <a:p>
            <a:pPr marL="268288" indent="-268288">
              <a:buClr>
                <a:srgbClr val="006600"/>
              </a:buClr>
              <a:buSzPct val="120000"/>
              <a:buFont typeface="Wingdings" pitchFamily="2" charset="2"/>
              <a:buChar char="ü"/>
            </a:pPr>
            <a:endParaRPr lang="ru-RU" sz="800" dirty="0">
              <a:solidFill>
                <a:srgbClr val="002060"/>
              </a:solidFill>
            </a:endParaRPr>
          </a:p>
          <a:p>
            <a:pPr marL="268288" indent="-268288">
              <a:buClr>
                <a:srgbClr val="006600"/>
              </a:buClr>
              <a:buSzPct val="120000"/>
              <a:buFont typeface="Wingdings" pitchFamily="2" charset="2"/>
              <a:buChar char="ü"/>
            </a:pPr>
            <a:r>
              <a:rPr lang="ru-RU" sz="1600" b="1" dirty="0">
                <a:solidFill>
                  <a:srgbClr val="006600"/>
                </a:solidFill>
              </a:rPr>
              <a:t>Вооружение, военная техника, боеприпасы и иные материальные средства, перемещаемые через таможенную границу таможенного союза между воинскими частями </a:t>
            </a:r>
            <a:r>
              <a:rPr lang="ru-RU" sz="1600" dirty="0">
                <a:solidFill>
                  <a:srgbClr val="002060"/>
                </a:solidFill>
              </a:rPr>
              <a:t>(учреждениями, формированиями) государств - членов </a:t>
            </a:r>
            <a:r>
              <a:rPr lang="ru-RU" sz="1600" dirty="0" smtClean="0">
                <a:solidFill>
                  <a:srgbClr val="002060"/>
                </a:solidFill>
              </a:rPr>
              <a:t>ТС, </a:t>
            </a:r>
            <a:r>
              <a:rPr lang="ru-RU" sz="1600" dirty="0">
                <a:solidFill>
                  <a:srgbClr val="002060"/>
                </a:solidFill>
              </a:rPr>
              <a:t>дислоцированными на т/</a:t>
            </a:r>
            <a:r>
              <a:rPr lang="ru-RU" sz="1600" dirty="0" err="1">
                <a:solidFill>
                  <a:srgbClr val="002060"/>
                </a:solidFill>
              </a:rPr>
              <a:t>т</a:t>
            </a:r>
            <a:r>
              <a:rPr lang="ru-RU" sz="1600" dirty="0">
                <a:solidFill>
                  <a:srgbClr val="002060"/>
                </a:solidFill>
              </a:rPr>
              <a:t> ТС и за пределами этой территории, перемещаемые с целью поддержания их боевой готовности, создания благоприятных условий для выполнения ими поставленных задач</a:t>
            </a:r>
            <a:r>
              <a:rPr lang="ru-RU" sz="1600" dirty="0" smtClean="0">
                <a:solidFill>
                  <a:srgbClr val="002060"/>
                </a:solidFill>
              </a:rPr>
              <a:t>;</a:t>
            </a:r>
          </a:p>
          <a:p>
            <a:pPr marL="268288" indent="-268288">
              <a:buClr>
                <a:srgbClr val="006600"/>
              </a:buClr>
              <a:buSzPct val="120000"/>
              <a:buFont typeface="Wingdings" pitchFamily="2" charset="2"/>
              <a:buChar char="ü"/>
            </a:pPr>
            <a:endParaRPr lang="ru-RU" sz="800" dirty="0">
              <a:solidFill>
                <a:srgbClr val="002060"/>
              </a:solidFill>
            </a:endParaRPr>
          </a:p>
          <a:p>
            <a:pPr marL="268288" indent="-268288">
              <a:buClr>
                <a:srgbClr val="006600"/>
              </a:buClr>
              <a:buSzPct val="120000"/>
              <a:buFont typeface="Wingdings" pitchFamily="2" charset="2"/>
              <a:buChar char="ü"/>
            </a:pPr>
            <a:r>
              <a:rPr lang="ru-RU" sz="1600" dirty="0">
                <a:solidFill>
                  <a:srgbClr val="002060"/>
                </a:solidFill>
              </a:rPr>
              <a:t>Товары, перемещаемые через т/</a:t>
            </a:r>
            <a:r>
              <a:rPr lang="ru-RU" sz="1600" dirty="0" err="1">
                <a:solidFill>
                  <a:srgbClr val="002060"/>
                </a:solidFill>
              </a:rPr>
              <a:t>т</a:t>
            </a:r>
            <a:r>
              <a:rPr lang="ru-RU" sz="1600" dirty="0">
                <a:solidFill>
                  <a:srgbClr val="002060"/>
                </a:solidFill>
              </a:rPr>
              <a:t> ТС и предназначенные </a:t>
            </a:r>
            <a:r>
              <a:rPr lang="ru-RU" sz="1600" b="1" dirty="0">
                <a:solidFill>
                  <a:srgbClr val="006600"/>
                </a:solidFill>
              </a:rPr>
              <a:t>для предупреждения и ликвидации стихийных бедствий и иных чрезвычайных ситуаций</a:t>
            </a:r>
            <a:r>
              <a:rPr lang="ru-RU" sz="1600" b="1" dirty="0">
                <a:solidFill>
                  <a:srgbClr val="FF0000"/>
                </a:solidFill>
              </a:rPr>
              <a:t>,</a:t>
            </a:r>
            <a:r>
              <a:rPr lang="ru-RU" sz="1600" dirty="0">
                <a:solidFill>
                  <a:srgbClr val="002060"/>
                </a:solidFill>
              </a:rPr>
              <a:t> в том числе товары, предназначенные для бесплатной раздачи государственными органами, их структурными подразделениями или организациями, уполномоченными в соответствии с законодательством государств - членов таможенного союза, лицам, пострадавшим в результате чрезвычайных ситуаций, и товары, необходимые для проведения аварийно-спасательных и других неотложных работ и жизнедеятельности аварийно-спасательных формирований</a:t>
            </a:r>
            <a:r>
              <a:rPr lang="ru-RU" sz="1600" dirty="0" smtClean="0">
                <a:solidFill>
                  <a:srgbClr val="002060"/>
                </a:solidFill>
              </a:rPr>
              <a:t>;</a:t>
            </a:r>
          </a:p>
          <a:p>
            <a:pPr marL="268288" indent="-268288">
              <a:buClr>
                <a:srgbClr val="006600"/>
              </a:buClr>
              <a:buSzPct val="120000"/>
              <a:buFont typeface="Wingdings" pitchFamily="2" charset="2"/>
              <a:buChar char="ü"/>
            </a:pPr>
            <a:endParaRPr lang="ru-RU" sz="800" dirty="0">
              <a:solidFill>
                <a:srgbClr val="002060"/>
              </a:solidFill>
            </a:endParaRPr>
          </a:p>
          <a:p>
            <a:pPr marL="268288" indent="-268288">
              <a:buClr>
                <a:srgbClr val="006600"/>
              </a:buClr>
              <a:buSzPct val="120000"/>
              <a:buFont typeface="Wingdings" pitchFamily="2" charset="2"/>
              <a:buChar char="ü"/>
            </a:pPr>
            <a:r>
              <a:rPr lang="ru-RU" sz="1600" b="1" dirty="0">
                <a:solidFill>
                  <a:srgbClr val="006600"/>
                </a:solidFill>
              </a:rPr>
              <a:t>Дипломатическая почта и консульская вализа </a:t>
            </a:r>
            <a:r>
              <a:rPr lang="ru-RU" sz="1600" dirty="0">
                <a:solidFill>
                  <a:srgbClr val="002060"/>
                </a:solidFill>
              </a:rPr>
              <a:t>иностранных государств и государств - членов таможенного союза, перемещаемые через таможенную </a:t>
            </a:r>
            <a:r>
              <a:rPr lang="ru-RU" sz="1600" dirty="0" smtClean="0">
                <a:solidFill>
                  <a:srgbClr val="002060"/>
                </a:solidFill>
              </a:rPr>
              <a:t>границу</a:t>
            </a:r>
          </a:p>
          <a:p>
            <a:pPr marL="268288" indent="-268288">
              <a:buClr>
                <a:srgbClr val="006600"/>
              </a:buClr>
              <a:buSzPct val="120000"/>
              <a:buFont typeface="Wingdings" pitchFamily="2" charset="2"/>
              <a:buChar char="ü"/>
            </a:pPr>
            <a:endParaRPr lang="ru-RU" sz="800" dirty="0">
              <a:solidFill>
                <a:srgbClr val="002060"/>
              </a:solidFill>
            </a:endParaRPr>
          </a:p>
          <a:p>
            <a:pPr marL="268288" indent="-268288">
              <a:buClr>
                <a:srgbClr val="006600"/>
              </a:buClr>
              <a:buSzPct val="120000"/>
              <a:buFont typeface="Wingdings" pitchFamily="2" charset="2"/>
              <a:buChar char="ü"/>
            </a:pPr>
            <a:r>
              <a:rPr lang="ru-RU" sz="1600" dirty="0">
                <a:solidFill>
                  <a:srgbClr val="002060"/>
                </a:solidFill>
              </a:rPr>
              <a:t>Иные товары в соответствии с Решением КТС 329</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7858180" cy="428604"/>
          </a:xfrm>
        </p:spPr>
        <p:txBody>
          <a:bodyPr>
            <a:normAutofit fontScale="90000"/>
          </a:bodyPr>
          <a:lstStyle/>
          <a:p>
            <a:r>
              <a:rPr lang="ru-RU" dirty="0" smtClean="0"/>
              <a:t>Подведем итоги</a:t>
            </a:r>
            <a:endParaRPr lang="ru-RU" dirty="0"/>
          </a:p>
        </p:txBody>
      </p:sp>
      <p:sp>
        <p:nvSpPr>
          <p:cNvPr id="4" name="Текст 4"/>
          <p:cNvSpPr>
            <a:spLocks noGrp="1"/>
          </p:cNvSpPr>
          <p:nvPr>
            <p:ph sz="quarter" idx="1"/>
          </p:nvPr>
        </p:nvSpPr>
        <p:spPr>
          <a:xfrm>
            <a:off x="428596" y="785794"/>
            <a:ext cx="8039129" cy="5588019"/>
          </a:xfrm>
        </p:spPr>
        <p:txBody>
          <a:bodyPr>
            <a:normAutofit/>
          </a:bodyPr>
          <a:lstStyle/>
          <a:p>
            <a:pPr marL="0" indent="0">
              <a:buNone/>
            </a:pPr>
            <a:r>
              <a:rPr lang="ru-RU" dirty="0" smtClean="0"/>
              <a:t>Для качественной подготовки к квалификационному экзамену специалиста по таможенным операциям рекомендуется:</a:t>
            </a:r>
          </a:p>
          <a:p>
            <a:pPr marL="0" indent="0">
              <a:buNone/>
            </a:pPr>
            <a:endParaRPr lang="ru-RU" dirty="0" smtClean="0"/>
          </a:p>
          <a:p>
            <a:pPr marL="173038" indent="-173038">
              <a:buFont typeface="Arial" pitchFamily="34" charset="0"/>
              <a:buChar char="•"/>
            </a:pPr>
            <a:r>
              <a:rPr lang="ru-RU" dirty="0" smtClean="0"/>
              <a:t>составить сложный план ответа по главам ТК ТС и ФЗ 311-ФЗ о видах таможенных процедур;</a:t>
            </a:r>
          </a:p>
          <a:p>
            <a:pPr marL="173038" indent="-173038">
              <a:buFont typeface="Arial" pitchFamily="34" charset="0"/>
              <a:buChar char="•"/>
            </a:pPr>
            <a:r>
              <a:rPr lang="ru-RU" dirty="0" smtClean="0"/>
              <a:t>знать основные условия помещения товаров под определенную процедуру;</a:t>
            </a:r>
          </a:p>
          <a:p>
            <a:pPr marL="173038" indent="-173038" eaLnBrk="1" fontAlgn="auto" hangingPunct="1">
              <a:spcAft>
                <a:spcPts val="0"/>
              </a:spcAft>
              <a:buFont typeface="Arial" pitchFamily="34" charset="0"/>
              <a:buChar char="•"/>
              <a:defRPr/>
            </a:pPr>
            <a:r>
              <a:rPr lang="ru-RU" dirty="0" smtClean="0"/>
              <a:t>знать о влиянии статуса товаров на право пользования и распоряжения товарами;</a:t>
            </a:r>
          </a:p>
          <a:p>
            <a:pPr marL="173038" indent="-173038" eaLnBrk="1" fontAlgn="auto" hangingPunct="1">
              <a:spcAft>
                <a:spcPts val="0"/>
              </a:spcAft>
              <a:buFont typeface="Arial" pitchFamily="34" charset="0"/>
              <a:buChar char="•"/>
              <a:defRPr/>
            </a:pPr>
            <a:r>
              <a:rPr lang="ru-RU" dirty="0" smtClean="0"/>
              <a:t>знать права, обязанности и ответственность лиц, помещающих товары под соответствующую процедуру в части возникновения и прекращения обязанности по уплате таможенных пошлин и налогов;</a:t>
            </a:r>
          </a:p>
          <a:p>
            <a:pPr marL="173038" indent="-173038" eaLnBrk="1" fontAlgn="auto" hangingPunct="1">
              <a:spcAft>
                <a:spcPts val="0"/>
              </a:spcAft>
              <a:buFont typeface="Arial" pitchFamily="34" charset="0"/>
              <a:buChar char="•"/>
              <a:defRPr/>
            </a:pPr>
            <a:r>
              <a:rPr lang="ru-RU" dirty="0" smtClean="0"/>
              <a:t>знать об условиях завершения таможенной процедуры</a:t>
            </a:r>
          </a:p>
          <a:p>
            <a:pPr marL="173038" indent="-173038" eaLnBrk="1" fontAlgn="auto" hangingPunct="1">
              <a:spcAft>
                <a:spcPts val="0"/>
              </a:spcAft>
              <a:buFont typeface="Arial" pitchFamily="34" charset="0"/>
              <a:buChar char="•"/>
              <a:defRPr/>
            </a:pPr>
            <a:r>
              <a:rPr lang="ru-RU" dirty="0" smtClean="0"/>
              <a:t>анализировать Решения КТС об условиях помещения товаров под определенные процедуры, </a:t>
            </a:r>
          </a:p>
          <a:p>
            <a:pPr marL="173038" indent="-173038" eaLnBrk="1" fontAlgn="auto" hangingPunct="1">
              <a:spcAft>
                <a:spcPts val="0"/>
              </a:spcAft>
              <a:buFont typeface="Arial" pitchFamily="34" charset="0"/>
              <a:buChar char="•"/>
              <a:defRPr/>
            </a:pPr>
            <a:r>
              <a:rPr lang="ru-RU" dirty="0" smtClean="0"/>
              <a:t>применять перечни товаров, утвержденные КТС, о разрешении или запрете на помещение под ТП</a:t>
            </a:r>
          </a:p>
          <a:p>
            <a:pPr marL="173038" indent="-173038" eaLnBrk="1" fontAlgn="auto" hangingPunct="1">
              <a:spcAft>
                <a:spcPts val="0"/>
              </a:spcAft>
              <a:buFont typeface="Arial" pitchFamily="34" charset="0"/>
              <a:buChar char="•"/>
              <a:defRPr/>
            </a:pPr>
            <a:r>
              <a:rPr lang="ru-RU" dirty="0" smtClean="0"/>
              <a:t>применять перечни товаров, утвержденные КТС, для которых при помещении под ТП применяются льготы по уплате таможенных платежей</a:t>
            </a:r>
          </a:p>
          <a:p>
            <a:pPr marL="173038" indent="-173038" eaLnBrk="1" fontAlgn="auto" hangingPunct="1">
              <a:spcAft>
                <a:spcPts val="0"/>
              </a:spcAft>
              <a:buFont typeface="Arial" pitchFamily="34" charset="0"/>
              <a:buChar char="•"/>
              <a:defRPr/>
            </a:pPr>
            <a:endParaRPr lang="ru-R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571500"/>
          </a:xfrm>
        </p:spPr>
        <p:txBody>
          <a:bodyPr/>
          <a:lstStyle/>
          <a:p>
            <a:pPr>
              <a:defRPr/>
            </a:pPr>
            <a:r>
              <a:rPr lang="ru-RU" sz="2000" dirty="0" smtClean="0"/>
              <a:t>Выпуск для внутреннего потребления. Содержание</a:t>
            </a:r>
            <a:endParaRPr lang="ru-RU" sz="2000" dirty="0"/>
          </a:p>
        </p:txBody>
      </p:sp>
      <p:graphicFrame>
        <p:nvGraphicFramePr>
          <p:cNvPr id="4" name="Содержимое 3"/>
          <p:cNvGraphicFramePr>
            <a:graphicFrameLocks noGrp="1"/>
          </p:cNvGraphicFramePr>
          <p:nvPr>
            <p:ph sz="quarter" idx="1"/>
          </p:nvPr>
        </p:nvGraphicFramePr>
        <p:xfrm>
          <a:off x="428596" y="1785926"/>
          <a:ext cx="7967663"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Прямоугольник 4"/>
          <p:cNvSpPr>
            <a:spLocks noChangeArrowheads="1"/>
          </p:cNvSpPr>
          <p:nvPr/>
        </p:nvSpPr>
        <p:spPr bwMode="auto">
          <a:xfrm>
            <a:off x="428625" y="642938"/>
            <a:ext cx="8429625" cy="1169987"/>
          </a:xfrm>
          <a:prstGeom prst="rect">
            <a:avLst/>
          </a:prstGeom>
          <a:noFill/>
          <a:ln w="9525">
            <a:noFill/>
            <a:miter lim="800000"/>
            <a:headEnd/>
            <a:tailEnd/>
          </a:ln>
        </p:spPr>
        <p:txBody>
          <a:bodyPr>
            <a:spAutoFit/>
          </a:bodyPr>
          <a:lstStyle/>
          <a:p>
            <a:r>
              <a:rPr lang="ru-RU" sz="1400" b="1">
                <a:solidFill>
                  <a:srgbClr val="000099"/>
                </a:solidFill>
              </a:rPr>
              <a:t>Выпуск для внутреннего потребления - таможенная процедура, при помещении под которую иностранные товары находятся и используются на таможенной территории таможенного союза без ограничений по их пользованию и распоряжению, если иное не установлено ТК ТС (Глава 30, статья 209).</a:t>
            </a:r>
          </a:p>
          <a:p>
            <a:r>
              <a:rPr lang="ru-RU" sz="1400" b="1">
                <a:solidFill>
                  <a:srgbClr val="000099"/>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785813"/>
          </a:xfrm>
        </p:spPr>
        <p:txBody>
          <a:bodyPr>
            <a:noAutofit/>
          </a:bodyPr>
          <a:lstStyle/>
          <a:p>
            <a:pPr>
              <a:defRPr/>
            </a:pPr>
            <a:r>
              <a:rPr lang="ru-RU" sz="2000" dirty="0" smtClean="0"/>
              <a:t>Выпуск для внутреннего потребления. </a:t>
            </a:r>
            <a:br>
              <a:rPr lang="ru-RU" sz="2000" dirty="0" smtClean="0"/>
            </a:br>
            <a:r>
              <a:rPr lang="ru-RU" sz="2000" dirty="0" smtClean="0"/>
              <a:t>Условия помещения товаров под ТП</a:t>
            </a:r>
            <a:endParaRPr lang="ru-RU" sz="2000" dirty="0"/>
          </a:p>
        </p:txBody>
      </p:sp>
      <p:graphicFrame>
        <p:nvGraphicFramePr>
          <p:cNvPr id="4" name="Содержимое 3"/>
          <p:cNvGraphicFramePr>
            <a:graphicFrameLocks noGrp="1"/>
          </p:cNvGraphicFramePr>
          <p:nvPr>
            <p:ph sz="quarter" idx="1"/>
            <p:extLst>
              <p:ext uri="{D42A27DB-BD31-4B8C-83A1-F6EECF244321}">
                <p14:modId xmlns:p14="http://schemas.microsoft.com/office/powerpoint/2010/main" xmlns="" val="3189312978"/>
              </p:ext>
            </p:extLst>
          </p:nvPr>
        </p:nvGraphicFramePr>
        <p:xfrm>
          <a:off x="642910" y="1928802"/>
          <a:ext cx="7967662" cy="423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Прямоугольник 4"/>
          <p:cNvSpPr>
            <a:spLocks noChangeArrowheads="1"/>
          </p:cNvSpPr>
          <p:nvPr/>
        </p:nvSpPr>
        <p:spPr bwMode="auto">
          <a:xfrm>
            <a:off x="571500" y="987425"/>
            <a:ext cx="8072438" cy="584200"/>
          </a:xfrm>
          <a:prstGeom prst="rect">
            <a:avLst/>
          </a:prstGeom>
          <a:noFill/>
          <a:ln w="9525">
            <a:noFill/>
            <a:miter lim="800000"/>
            <a:headEnd/>
            <a:tailEnd/>
          </a:ln>
        </p:spPr>
        <p:txBody>
          <a:bodyPr>
            <a:spAutoFit/>
          </a:bodyPr>
          <a:lstStyle/>
          <a:p>
            <a:pPr algn="ctr"/>
            <a:r>
              <a:rPr lang="ru-RU" sz="1600" b="1" dirty="0">
                <a:solidFill>
                  <a:srgbClr val="002060"/>
                </a:solidFill>
              </a:rPr>
              <a:t>Определены статьями 210 и 211 ТК ТС</a:t>
            </a:r>
          </a:p>
          <a:p>
            <a:pPr algn="ctr"/>
            <a:r>
              <a:rPr lang="ru-RU" sz="1600" b="1" dirty="0">
                <a:solidFill>
                  <a:srgbClr val="002060"/>
                </a:solidFill>
              </a:rPr>
              <a:t>Дополнены статьей 228  ФЗ 311 «О таможенном регулировании в РФ»</a:t>
            </a:r>
          </a:p>
        </p:txBody>
      </p:sp>
      <p:sp>
        <p:nvSpPr>
          <p:cNvPr id="16389" name="Прямоугольник 5"/>
          <p:cNvSpPr>
            <a:spLocks noChangeArrowheads="1"/>
          </p:cNvSpPr>
          <p:nvPr/>
        </p:nvSpPr>
        <p:spPr bwMode="auto">
          <a:xfrm>
            <a:off x="3929063" y="2132856"/>
            <a:ext cx="4572000" cy="1016000"/>
          </a:xfrm>
          <a:prstGeom prst="rect">
            <a:avLst/>
          </a:prstGeom>
          <a:noFill/>
          <a:ln w="9525">
            <a:noFill/>
            <a:miter lim="800000"/>
            <a:headEnd/>
            <a:tailEnd/>
          </a:ln>
        </p:spPr>
        <p:txBody>
          <a:bodyPr>
            <a:spAutoFit/>
          </a:bodyPr>
          <a:lstStyle/>
          <a:p>
            <a:r>
              <a:rPr lang="ru-RU" sz="1200" b="1" dirty="0"/>
              <a:t>При предоставлении льгот по уплате таможенных пошлин, налогов, сопряженных с ограничениями по пользованию и (или) распоряжению товарами, товары подлежат условному выпуску в соответствии со статьей 200 ТК ТС и сохраняют статус иностранных товаров.</a:t>
            </a:r>
          </a:p>
        </p:txBody>
      </p:sp>
      <p:sp>
        <p:nvSpPr>
          <p:cNvPr id="16390" name="Прямоугольник 6"/>
          <p:cNvSpPr>
            <a:spLocks noChangeArrowheads="1"/>
          </p:cNvSpPr>
          <p:nvPr/>
        </p:nvSpPr>
        <p:spPr bwMode="auto">
          <a:xfrm>
            <a:off x="4000500" y="3714750"/>
            <a:ext cx="4429125" cy="822325"/>
          </a:xfrm>
          <a:prstGeom prst="rect">
            <a:avLst/>
          </a:prstGeom>
          <a:noFill/>
          <a:ln w="9525">
            <a:noFill/>
            <a:miter lim="800000"/>
            <a:headEnd/>
            <a:tailEnd/>
          </a:ln>
        </p:spPr>
        <p:txBody>
          <a:bodyPr>
            <a:spAutoFit/>
          </a:bodyPr>
          <a:lstStyle/>
          <a:p>
            <a:pPr defTabSz="622300">
              <a:lnSpc>
                <a:spcPct val="90000"/>
              </a:lnSpc>
              <a:spcAft>
                <a:spcPct val="35000"/>
              </a:spcAft>
            </a:pPr>
            <a:r>
              <a:rPr lang="ru-RU" sz="1200" b="1"/>
              <a:t>Подтверждается документально: </a:t>
            </a:r>
          </a:p>
          <a:p>
            <a:pPr defTabSz="622300">
              <a:lnSpc>
                <a:spcPct val="90000"/>
              </a:lnSpc>
              <a:spcAft>
                <a:spcPct val="35000"/>
              </a:spcAft>
            </a:pPr>
            <a:r>
              <a:rPr lang="ru-RU" sz="1200" b="1" dirty="0"/>
              <a:t>разрешения, лицензии, сертификаты, акты и (или) иные документы, выдаваемые уполномоченными органами</a:t>
            </a:r>
          </a:p>
        </p:txBody>
      </p:sp>
      <p:sp>
        <p:nvSpPr>
          <p:cNvPr id="16391" name="Прямоугольник 7"/>
          <p:cNvSpPr>
            <a:spLocks noChangeArrowheads="1"/>
          </p:cNvSpPr>
          <p:nvPr/>
        </p:nvSpPr>
        <p:spPr bwMode="auto">
          <a:xfrm>
            <a:off x="4071938" y="5099050"/>
            <a:ext cx="4429125" cy="830263"/>
          </a:xfrm>
          <a:prstGeom prst="rect">
            <a:avLst/>
          </a:prstGeom>
          <a:noFill/>
          <a:ln w="9525">
            <a:noFill/>
            <a:miter lim="800000"/>
            <a:headEnd/>
            <a:tailEnd/>
          </a:ln>
        </p:spPr>
        <p:txBody>
          <a:bodyPr>
            <a:spAutoFit/>
          </a:bodyPr>
          <a:lstStyle/>
          <a:p>
            <a:r>
              <a:rPr lang="ru-RU" sz="1200" b="1"/>
              <a:t>Решение Межгоссовета ТС № 72  </a:t>
            </a:r>
          </a:p>
          <a:p>
            <a:r>
              <a:rPr lang="ru-RU" sz="1200" b="1"/>
              <a:t>(о применении специальных защитных, антидемпинговых и компенсационных мер в торговле в государств-членов ТС)</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785813"/>
          </a:xfrm>
        </p:spPr>
        <p:txBody>
          <a:bodyPr/>
          <a:lstStyle/>
          <a:p>
            <a:pPr>
              <a:defRPr/>
            </a:pPr>
            <a:r>
              <a:rPr lang="ru-RU" dirty="0" smtClean="0"/>
              <a:t>Выпуск для внутреннего потребления. Завершение</a:t>
            </a:r>
            <a:endParaRPr lang="ru-RU" dirty="0"/>
          </a:p>
        </p:txBody>
      </p:sp>
      <p:graphicFrame>
        <p:nvGraphicFramePr>
          <p:cNvPr id="4" name="Содержимое 3"/>
          <p:cNvGraphicFramePr>
            <a:graphicFrameLocks noGrp="1"/>
          </p:cNvGraphicFramePr>
          <p:nvPr>
            <p:ph sz="quarter" idx="1"/>
          </p:nvPr>
        </p:nvGraphicFramePr>
        <p:xfrm>
          <a:off x="285720" y="928670"/>
          <a:ext cx="8610630" cy="5445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0"/>
            <a:ext cx="7858125" cy="785813"/>
          </a:xfrm>
        </p:spPr>
        <p:txBody>
          <a:bodyPr/>
          <a:lstStyle/>
          <a:p>
            <a:pPr>
              <a:defRPr/>
            </a:pPr>
            <a:r>
              <a:rPr lang="ru-RU" dirty="0" smtClean="0"/>
              <a:t>Выпуск для внутреннего потребления. Завершение</a:t>
            </a:r>
            <a:endParaRPr lang="ru-RU" dirty="0"/>
          </a:p>
        </p:txBody>
      </p:sp>
      <p:graphicFrame>
        <p:nvGraphicFramePr>
          <p:cNvPr id="4" name="Содержимое 3"/>
          <p:cNvGraphicFramePr>
            <a:graphicFrameLocks noGrp="1"/>
          </p:cNvGraphicFramePr>
          <p:nvPr>
            <p:ph sz="quarter" idx="1"/>
          </p:nvPr>
        </p:nvGraphicFramePr>
        <p:xfrm>
          <a:off x="285720" y="928670"/>
          <a:ext cx="8610630" cy="5445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6e8ce0692732349a8d32a84fcf487d6cfbc7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Другая 18">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002060"/>
      </a:hlink>
      <a:folHlink>
        <a:srgbClr val="6E83B3"/>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2113</TotalTime>
  <Words>7382</Words>
  <Application>Microsoft Office PowerPoint</Application>
  <PresentationFormat>Экран (4:3)</PresentationFormat>
  <Paragraphs>747</Paragraphs>
  <Slides>59</Slides>
  <Notes>40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Эркер</vt:lpstr>
      <vt:lpstr>ВИДЫ ТАМОЖЕННЫХ ПРОЦЕДУР</vt:lpstr>
      <vt:lpstr>Что вы будете изучать</vt:lpstr>
      <vt:lpstr>Группы таможенных процедур</vt:lpstr>
      <vt:lpstr>ТАМОЖЕННЫЕ ПРОЦЕДУРЫ  выпуск для внутреннего потребления экспорт таможенный транзит </vt:lpstr>
      <vt:lpstr>Нормативно-правовая база</vt:lpstr>
      <vt:lpstr>Выпуск для внутреннего потребления. Содержание</vt:lpstr>
      <vt:lpstr>Выпуск для внутреннего потребления.  Условия помещения товаров под ТП</vt:lpstr>
      <vt:lpstr>Выпуск для внутреннего потребления. Завершение</vt:lpstr>
      <vt:lpstr>Выпуск для внутреннего потребления. Завершение</vt:lpstr>
      <vt:lpstr>Выпуск для внутреннего потребления.  обязанности по уплате ввозных таможенных пошлин, налогов </vt:lpstr>
      <vt:lpstr>Выпуск для внутреннего потребления.  Пример </vt:lpstr>
      <vt:lpstr>Экспорт. Содержание ТП</vt:lpstr>
      <vt:lpstr>ЭКСПОРТ.  Условия помещения товаров под ТП</vt:lpstr>
      <vt:lpstr>ЭКСПОРТ. Завершение</vt:lpstr>
      <vt:lpstr>ЭКСПОРТ.  Примеры.</vt:lpstr>
      <vt:lpstr>Таможенный транзит. Содержание</vt:lpstr>
      <vt:lpstr>ТАМОЖЕННЫЙ ТРАНЗИТ. ПРИМЕНЕНИЕ</vt:lpstr>
      <vt:lpstr>ТАМОЖЕННЫЙ ТРАНЗИТ.   Условия помещения товаров под ТП</vt:lpstr>
      <vt:lpstr>ТАМОЖЕННЫЙ ТРАНЗИТ.  Меры обеспечения соблюдения </vt:lpstr>
      <vt:lpstr>ТАМОЖЕННЫЙ ТРАНЗИТ.   Оборудование транспортного средства</vt:lpstr>
      <vt:lpstr>Срок таможенного транзита. Перегрузка</vt:lpstr>
      <vt:lpstr>Таможенные процедуры </vt:lpstr>
      <vt:lpstr>ТАМОЖЕННЫЙ СКЛАД                            СВОБОДНЫЙ СКЛАД </vt:lpstr>
      <vt:lpstr>Требования к оборудованию  таможенного и свободного складов</vt:lpstr>
      <vt:lpstr>Владелец таможенного \ свободного складов</vt:lpstr>
      <vt:lpstr>Операции, совершаемые с товарами</vt:lpstr>
      <vt:lpstr>Таможенные процедуры </vt:lpstr>
      <vt:lpstr>Реэкспорт               Реимпорт</vt:lpstr>
      <vt:lpstr>Условия помещения товаров под тп реэкспорта / реимпорта</vt:lpstr>
      <vt:lpstr>Таможенные процедуры</vt:lpstr>
      <vt:lpstr>Таможенные процедуры переработки</vt:lpstr>
      <vt:lpstr>Переработка на т\т,   переработка вне т\т,   переработка для вн. потребления</vt:lpstr>
      <vt:lpstr>  Условия помещения товаров  под ТП</vt:lpstr>
      <vt:lpstr>Операции по переработке</vt:lpstr>
      <vt:lpstr>Идентификация иностранных товаров в продуктах переработки</vt:lpstr>
      <vt:lpstr>Документ об условиях переработки товаров</vt:lpstr>
      <vt:lpstr>Результаты ПЕРЕРАБОТКИ</vt:lpstr>
      <vt:lpstr>Переработка на таможенной территории. Завершение</vt:lpstr>
      <vt:lpstr>Переработка вне таможенной территории. Завершение</vt:lpstr>
      <vt:lpstr>Переработка вне таможенной территории</vt:lpstr>
      <vt:lpstr>Переработка для внутреннего потребления.  Особенности применения ставок ввозных таможенных пошлин</vt:lpstr>
      <vt:lpstr>Таможенные процедуры</vt:lpstr>
      <vt:lpstr>Временный ввоз (допуск)                    Временный вывоз  </vt:lpstr>
      <vt:lpstr>Временный ввоз (допуск), временный вывоз. Условия помещения товаров под ТП.</vt:lpstr>
      <vt:lpstr>Ограничения по пользованию и распоряжению временно ввезенными/вывезенными товарами</vt:lpstr>
      <vt:lpstr>ВРЕМЕННЫЙ ВВОЗ (ДОПУСК).  Уплата таможенных пошлин и налогов</vt:lpstr>
      <vt:lpstr>Временный ввоз (допуск), временный вывоз. Завершение ТП.</vt:lpstr>
      <vt:lpstr>Беспошлинная торговля </vt:lpstr>
      <vt:lpstr>                 УНИЧТОЖЕНИЕ</vt:lpstr>
      <vt:lpstr>Разрешение таможенного органа на помещение товаров под таможенную процедуру уничтожения</vt:lpstr>
      <vt:lpstr>Срок и место уничтожения товаров</vt:lpstr>
      <vt:lpstr>Отказ в пользу государства</vt:lpstr>
      <vt:lpstr>Порядок помещения товаров под таможенную процедуру отказа в пользу государства</vt:lpstr>
      <vt:lpstr>Свободная таможенная зона</vt:lpstr>
      <vt:lpstr>Виды свободных экономических зон</vt:lpstr>
      <vt:lpstr>Специальная таможенная процедура</vt:lpstr>
      <vt:lpstr>Специальная таможенная процедура в РФ</vt:lpstr>
      <vt:lpstr>Категории товаров, помещаемые под специальную таможенную процедуру</vt:lpstr>
      <vt:lpstr>Подведем итоги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yvk</dc:creator>
  <cp:lastModifiedBy>Admin</cp:lastModifiedBy>
  <cp:revision>180</cp:revision>
  <dcterms:created xsi:type="dcterms:W3CDTF">2010-09-02T19:14:14Z</dcterms:created>
  <dcterms:modified xsi:type="dcterms:W3CDTF">2013-03-27T11:28:09Z</dcterms:modified>
</cp:coreProperties>
</file>