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4" r:id="rId3"/>
    <p:sldId id="289" r:id="rId4"/>
    <p:sldId id="28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0" r:id="rId14"/>
    <p:sldId id="291" r:id="rId15"/>
    <p:sldId id="292" r:id="rId16"/>
    <p:sldId id="293" r:id="rId17"/>
    <p:sldId id="285" r:id="rId18"/>
    <p:sldId id="286" r:id="rId19"/>
    <p:sldId id="287" r:id="rId20"/>
    <p:sldId id="274" r:id="rId21"/>
    <p:sldId id="257" r:id="rId22"/>
    <p:sldId id="260" r:id="rId23"/>
    <p:sldId id="259" r:id="rId24"/>
    <p:sldId id="265" r:id="rId25"/>
    <p:sldId id="264" r:id="rId26"/>
    <p:sldId id="263" r:id="rId27"/>
    <p:sldId id="268" r:id="rId28"/>
    <p:sldId id="261" r:id="rId29"/>
    <p:sldId id="262" r:id="rId30"/>
    <p:sldId id="267" r:id="rId31"/>
    <p:sldId id="273" r:id="rId32"/>
    <p:sldId id="266" r:id="rId33"/>
    <p:sldId id="269" r:id="rId34"/>
    <p:sldId id="270" r:id="rId35"/>
    <p:sldId id="272" r:id="rId36"/>
    <p:sldId id="283" r:id="rId37"/>
    <p:sldId id="271" r:id="rId3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8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58785-2C4E-4EAB-A9AE-BFB87F2BC6DA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5EAE51C-72A0-47C0-895F-A839B0E506C0}">
      <dgm:prSet/>
      <dgm:spPr/>
      <dgm:t>
        <a:bodyPr/>
        <a:lstStyle/>
        <a:p>
          <a:pPr rtl="0"/>
          <a:r>
            <a:rPr lang="ru-RU" b="0" i="0" dirty="0" smtClean="0"/>
            <a:t>Цепочки добавленной стоимости включают в себя следующие стадии: </a:t>
          </a:r>
          <a:endParaRPr lang="ru-RU" dirty="0"/>
        </a:p>
      </dgm:t>
    </dgm:pt>
    <dgm:pt modelId="{8EBC6001-0AAA-44C6-817C-E2A7B1E9D1BC}" type="parTrans" cxnId="{7FD74849-500F-4032-B468-62E94B1FB929}">
      <dgm:prSet/>
      <dgm:spPr/>
      <dgm:t>
        <a:bodyPr/>
        <a:lstStyle/>
        <a:p>
          <a:endParaRPr lang="ru-RU"/>
        </a:p>
      </dgm:t>
    </dgm:pt>
    <dgm:pt modelId="{FE78D071-0E98-432F-9824-06FCD96F1F40}" type="sibTrans" cxnId="{7FD74849-500F-4032-B468-62E94B1FB929}">
      <dgm:prSet/>
      <dgm:spPr/>
      <dgm:t>
        <a:bodyPr/>
        <a:lstStyle/>
        <a:p>
          <a:endParaRPr lang="ru-RU"/>
        </a:p>
      </dgm:t>
    </dgm:pt>
    <dgm:pt modelId="{AE1B7ED9-64BF-4FB5-B63B-474BBDAA8999}">
      <dgm:prSet/>
      <dgm:spPr/>
      <dgm:t>
        <a:bodyPr/>
        <a:lstStyle/>
        <a:p>
          <a:pPr rtl="0"/>
          <a:r>
            <a:rPr lang="ru-RU" b="0" i="0" dirty="0" smtClean="0"/>
            <a:t>проектирование</a:t>
          </a:r>
          <a:endParaRPr lang="ru-RU" dirty="0"/>
        </a:p>
      </dgm:t>
    </dgm:pt>
    <dgm:pt modelId="{20E5AF52-6746-435C-9E15-BC22E5A99DFD}" type="parTrans" cxnId="{7267F0B0-C0E3-4124-8A52-2650F61BF819}">
      <dgm:prSet/>
      <dgm:spPr/>
      <dgm:t>
        <a:bodyPr/>
        <a:lstStyle/>
        <a:p>
          <a:endParaRPr lang="ru-RU"/>
        </a:p>
      </dgm:t>
    </dgm:pt>
    <dgm:pt modelId="{324C59AE-3793-4F5A-B24B-CFA8DAE4C69A}" type="sibTrans" cxnId="{7267F0B0-C0E3-4124-8A52-2650F61BF819}">
      <dgm:prSet/>
      <dgm:spPr/>
      <dgm:t>
        <a:bodyPr/>
        <a:lstStyle/>
        <a:p>
          <a:endParaRPr lang="ru-RU"/>
        </a:p>
      </dgm:t>
    </dgm:pt>
    <dgm:pt modelId="{1CB48DDE-6E98-4472-A5EA-AC6B33100EBF}">
      <dgm:prSet/>
      <dgm:spPr/>
      <dgm:t>
        <a:bodyPr/>
        <a:lstStyle/>
        <a:p>
          <a:pPr rtl="0"/>
          <a:r>
            <a:rPr lang="ru-RU" b="0" i="0" smtClean="0"/>
            <a:t>производство</a:t>
          </a:r>
          <a:endParaRPr lang="ru-RU"/>
        </a:p>
      </dgm:t>
    </dgm:pt>
    <dgm:pt modelId="{A9FFBACD-9F33-44BB-A1AC-768FA09A0A89}" type="parTrans" cxnId="{D2D0D011-CF02-4F58-9BF2-440CB60A4B91}">
      <dgm:prSet/>
      <dgm:spPr/>
      <dgm:t>
        <a:bodyPr/>
        <a:lstStyle/>
        <a:p>
          <a:endParaRPr lang="ru-RU"/>
        </a:p>
      </dgm:t>
    </dgm:pt>
    <dgm:pt modelId="{ADF47C8B-8270-4A25-9C77-ACB80B35645F}" type="sibTrans" cxnId="{D2D0D011-CF02-4F58-9BF2-440CB60A4B91}">
      <dgm:prSet/>
      <dgm:spPr/>
      <dgm:t>
        <a:bodyPr/>
        <a:lstStyle/>
        <a:p>
          <a:endParaRPr lang="ru-RU"/>
        </a:p>
      </dgm:t>
    </dgm:pt>
    <dgm:pt modelId="{61E9E61E-ED33-4349-9658-70247069121C}">
      <dgm:prSet/>
      <dgm:spPr/>
      <dgm:t>
        <a:bodyPr/>
        <a:lstStyle/>
        <a:p>
          <a:pPr rtl="0"/>
          <a:r>
            <a:rPr lang="ru-RU" b="0" i="0" smtClean="0"/>
            <a:t>маркетинг </a:t>
          </a:r>
          <a:endParaRPr lang="ru-RU"/>
        </a:p>
      </dgm:t>
    </dgm:pt>
    <dgm:pt modelId="{DF9FABB2-3B2E-47EE-B9CB-C7B3335E7CD8}" type="parTrans" cxnId="{7C5AB856-5CE9-4D5E-A9F8-C5A84EB9D8FC}">
      <dgm:prSet/>
      <dgm:spPr/>
      <dgm:t>
        <a:bodyPr/>
        <a:lstStyle/>
        <a:p>
          <a:endParaRPr lang="ru-RU"/>
        </a:p>
      </dgm:t>
    </dgm:pt>
    <dgm:pt modelId="{BAD52419-2C1A-4C10-804A-50D891016230}" type="sibTrans" cxnId="{7C5AB856-5CE9-4D5E-A9F8-C5A84EB9D8FC}">
      <dgm:prSet/>
      <dgm:spPr/>
      <dgm:t>
        <a:bodyPr/>
        <a:lstStyle/>
        <a:p>
          <a:endParaRPr lang="ru-RU"/>
        </a:p>
      </dgm:t>
    </dgm:pt>
    <dgm:pt modelId="{22B809A1-9164-44F3-9D09-1FBBB6F64F7E}">
      <dgm:prSet/>
      <dgm:spPr/>
      <dgm:t>
        <a:bodyPr/>
        <a:lstStyle/>
        <a:p>
          <a:pPr rtl="0"/>
          <a:r>
            <a:rPr lang="ru-RU" b="0" i="0" dirty="0" smtClean="0"/>
            <a:t>дистрибуцию (распределение) </a:t>
          </a:r>
          <a:endParaRPr lang="ru-RU" dirty="0"/>
        </a:p>
      </dgm:t>
    </dgm:pt>
    <dgm:pt modelId="{2D384434-D985-4671-84E1-71338346D0CC}" type="parTrans" cxnId="{BFCE351F-0104-4E8F-8545-D520BDA4EA52}">
      <dgm:prSet/>
      <dgm:spPr/>
      <dgm:t>
        <a:bodyPr/>
        <a:lstStyle/>
        <a:p>
          <a:endParaRPr lang="ru-RU"/>
        </a:p>
      </dgm:t>
    </dgm:pt>
    <dgm:pt modelId="{BB228AA6-002E-46F9-8975-3F1D8362F400}" type="sibTrans" cxnId="{BFCE351F-0104-4E8F-8545-D520BDA4EA52}">
      <dgm:prSet/>
      <dgm:spPr/>
      <dgm:t>
        <a:bodyPr/>
        <a:lstStyle/>
        <a:p>
          <a:endParaRPr lang="ru-RU"/>
        </a:p>
      </dgm:t>
    </dgm:pt>
    <dgm:pt modelId="{91F02946-2C3A-42A0-BCC2-8BA4AB2C9A04}">
      <dgm:prSet/>
      <dgm:spPr/>
      <dgm:t>
        <a:bodyPr/>
        <a:lstStyle/>
        <a:p>
          <a:pPr rtl="0"/>
          <a:r>
            <a:rPr lang="ru-RU" b="0" i="0" smtClean="0"/>
            <a:t>послепродажное обслуживание потребителя</a:t>
          </a:r>
          <a:endParaRPr lang="ru-RU"/>
        </a:p>
      </dgm:t>
    </dgm:pt>
    <dgm:pt modelId="{FB78FF15-349D-475D-BA90-ED4BA4D9B3BD}" type="parTrans" cxnId="{5CAE4816-D561-4F0B-A444-C2495F9C070A}">
      <dgm:prSet/>
      <dgm:spPr/>
      <dgm:t>
        <a:bodyPr/>
        <a:lstStyle/>
        <a:p>
          <a:endParaRPr lang="ru-RU"/>
        </a:p>
      </dgm:t>
    </dgm:pt>
    <dgm:pt modelId="{4E28B608-E531-4178-81F4-633CBA623E61}" type="sibTrans" cxnId="{5CAE4816-D561-4F0B-A444-C2495F9C070A}">
      <dgm:prSet/>
      <dgm:spPr/>
      <dgm:t>
        <a:bodyPr/>
        <a:lstStyle/>
        <a:p>
          <a:endParaRPr lang="ru-RU"/>
        </a:p>
      </dgm:t>
    </dgm:pt>
    <dgm:pt modelId="{F7005497-083C-451C-8DE5-AB80090B3B49}" type="pres">
      <dgm:prSet presAssocID="{A4D58785-2C4E-4EAB-A9AE-BFB87F2BC6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BE4FB-9217-4585-AA9A-FEF8C696337D}" type="pres">
      <dgm:prSet presAssocID="{E5EAE51C-72A0-47C0-895F-A839B0E506C0}" presName="linNode" presStyleCnt="0"/>
      <dgm:spPr/>
    </dgm:pt>
    <dgm:pt modelId="{B01E4006-398C-48E0-93C6-4911960448B3}" type="pres">
      <dgm:prSet presAssocID="{E5EAE51C-72A0-47C0-895F-A839B0E506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9FA8-D968-4B80-9464-10F0DCE80E00}" type="pres">
      <dgm:prSet presAssocID="{E5EAE51C-72A0-47C0-895F-A839B0E506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0D44-4B1C-4EC1-B934-F33DFB147D92}" type="presOf" srcId="{1CB48DDE-6E98-4472-A5EA-AC6B33100EBF}" destId="{F83F9FA8-D968-4B80-9464-10F0DCE80E00}" srcOrd="0" destOrd="1" presId="urn:microsoft.com/office/officeart/2005/8/layout/vList5"/>
    <dgm:cxn modelId="{7267F0B0-C0E3-4124-8A52-2650F61BF819}" srcId="{E5EAE51C-72A0-47C0-895F-A839B0E506C0}" destId="{AE1B7ED9-64BF-4FB5-B63B-474BBDAA8999}" srcOrd="0" destOrd="0" parTransId="{20E5AF52-6746-435C-9E15-BC22E5A99DFD}" sibTransId="{324C59AE-3793-4F5A-B24B-CFA8DAE4C69A}"/>
    <dgm:cxn modelId="{BFCE351F-0104-4E8F-8545-D520BDA4EA52}" srcId="{E5EAE51C-72A0-47C0-895F-A839B0E506C0}" destId="{22B809A1-9164-44F3-9D09-1FBBB6F64F7E}" srcOrd="3" destOrd="0" parTransId="{2D384434-D985-4671-84E1-71338346D0CC}" sibTransId="{BB228AA6-002E-46F9-8975-3F1D8362F400}"/>
    <dgm:cxn modelId="{86DF5971-EE5A-4E6E-AEB6-E960D30540BB}" type="presOf" srcId="{22B809A1-9164-44F3-9D09-1FBBB6F64F7E}" destId="{F83F9FA8-D968-4B80-9464-10F0DCE80E00}" srcOrd="0" destOrd="3" presId="urn:microsoft.com/office/officeart/2005/8/layout/vList5"/>
    <dgm:cxn modelId="{21CC9CBF-8667-4F81-B95E-3A8BA28AA265}" type="presOf" srcId="{A4D58785-2C4E-4EAB-A9AE-BFB87F2BC6DA}" destId="{F7005497-083C-451C-8DE5-AB80090B3B49}" srcOrd="0" destOrd="0" presId="urn:microsoft.com/office/officeart/2005/8/layout/vList5"/>
    <dgm:cxn modelId="{EAB24DE2-FFD3-47ED-9650-9A462781D160}" type="presOf" srcId="{61E9E61E-ED33-4349-9658-70247069121C}" destId="{F83F9FA8-D968-4B80-9464-10F0DCE80E00}" srcOrd="0" destOrd="2" presId="urn:microsoft.com/office/officeart/2005/8/layout/vList5"/>
    <dgm:cxn modelId="{C6837BF6-89CE-4699-80C7-A8F1AD30D94F}" type="presOf" srcId="{91F02946-2C3A-42A0-BCC2-8BA4AB2C9A04}" destId="{F83F9FA8-D968-4B80-9464-10F0DCE80E00}" srcOrd="0" destOrd="4" presId="urn:microsoft.com/office/officeart/2005/8/layout/vList5"/>
    <dgm:cxn modelId="{5CAE4816-D561-4F0B-A444-C2495F9C070A}" srcId="{E5EAE51C-72A0-47C0-895F-A839B0E506C0}" destId="{91F02946-2C3A-42A0-BCC2-8BA4AB2C9A04}" srcOrd="4" destOrd="0" parTransId="{FB78FF15-349D-475D-BA90-ED4BA4D9B3BD}" sibTransId="{4E28B608-E531-4178-81F4-633CBA623E61}"/>
    <dgm:cxn modelId="{7C5AB856-5CE9-4D5E-A9F8-C5A84EB9D8FC}" srcId="{E5EAE51C-72A0-47C0-895F-A839B0E506C0}" destId="{61E9E61E-ED33-4349-9658-70247069121C}" srcOrd="2" destOrd="0" parTransId="{DF9FABB2-3B2E-47EE-B9CB-C7B3335E7CD8}" sibTransId="{BAD52419-2C1A-4C10-804A-50D891016230}"/>
    <dgm:cxn modelId="{7FD74849-500F-4032-B468-62E94B1FB929}" srcId="{A4D58785-2C4E-4EAB-A9AE-BFB87F2BC6DA}" destId="{E5EAE51C-72A0-47C0-895F-A839B0E506C0}" srcOrd="0" destOrd="0" parTransId="{8EBC6001-0AAA-44C6-817C-E2A7B1E9D1BC}" sibTransId="{FE78D071-0E98-432F-9824-06FCD96F1F40}"/>
    <dgm:cxn modelId="{D2D0D011-CF02-4F58-9BF2-440CB60A4B91}" srcId="{E5EAE51C-72A0-47C0-895F-A839B0E506C0}" destId="{1CB48DDE-6E98-4472-A5EA-AC6B33100EBF}" srcOrd="1" destOrd="0" parTransId="{A9FFBACD-9F33-44BB-A1AC-768FA09A0A89}" sibTransId="{ADF47C8B-8270-4A25-9C77-ACB80B35645F}"/>
    <dgm:cxn modelId="{89B57448-BE45-4D2D-B8E9-3672969D613A}" type="presOf" srcId="{AE1B7ED9-64BF-4FB5-B63B-474BBDAA8999}" destId="{F83F9FA8-D968-4B80-9464-10F0DCE80E00}" srcOrd="0" destOrd="0" presId="urn:microsoft.com/office/officeart/2005/8/layout/vList5"/>
    <dgm:cxn modelId="{771EBCA0-DEB8-48B6-B638-6ECC434AF530}" type="presOf" srcId="{E5EAE51C-72A0-47C0-895F-A839B0E506C0}" destId="{B01E4006-398C-48E0-93C6-4911960448B3}" srcOrd="0" destOrd="0" presId="urn:microsoft.com/office/officeart/2005/8/layout/vList5"/>
    <dgm:cxn modelId="{8F701593-F7BB-40B8-B61D-7DEA4F7030A0}" type="presParOf" srcId="{F7005497-083C-451C-8DE5-AB80090B3B49}" destId="{1A8BE4FB-9217-4585-AA9A-FEF8C696337D}" srcOrd="0" destOrd="0" presId="urn:microsoft.com/office/officeart/2005/8/layout/vList5"/>
    <dgm:cxn modelId="{E62AB78B-FC58-4552-8596-5C5FAF25A176}" type="presParOf" srcId="{1A8BE4FB-9217-4585-AA9A-FEF8C696337D}" destId="{B01E4006-398C-48E0-93C6-4911960448B3}" srcOrd="0" destOrd="0" presId="urn:microsoft.com/office/officeart/2005/8/layout/vList5"/>
    <dgm:cxn modelId="{3FF2F468-9086-4795-AC58-D467266AC56A}" type="presParOf" srcId="{1A8BE4FB-9217-4585-AA9A-FEF8C696337D}" destId="{F83F9FA8-D968-4B80-9464-10F0DCE80E00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1BE52-0FDF-4A0D-A8CA-40D0F4D28B70}" type="doc">
      <dgm:prSet loTypeId="urn:microsoft.com/office/officeart/2005/8/layout/vList4#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A2C7C2B-69B3-4CD1-9CA5-D0EE670A12E2}">
      <dgm:prSet/>
      <dgm:spPr/>
      <dgm:t>
        <a:bodyPr/>
        <a:lstStyle/>
        <a:p>
          <a:pPr rtl="0"/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Глобальные цепочки стоимости</a:t>
          </a:r>
          <a:r>
            <a:rPr lang="ru-RU" b="0" i="0" dirty="0" smtClean="0"/>
            <a:t>:</a:t>
          </a:r>
          <a:endParaRPr lang="ru-RU" dirty="0"/>
        </a:p>
      </dgm:t>
    </dgm:pt>
    <dgm:pt modelId="{E6497047-96A5-4301-91FB-1F37E2CF7C1D}" type="parTrans" cxnId="{89302E8C-E928-4EB8-B3BC-7E5C4A1BBDB7}">
      <dgm:prSet/>
      <dgm:spPr/>
      <dgm:t>
        <a:bodyPr/>
        <a:lstStyle/>
        <a:p>
          <a:endParaRPr lang="ru-RU"/>
        </a:p>
      </dgm:t>
    </dgm:pt>
    <dgm:pt modelId="{30554D83-9271-4117-BF0E-7F7DFC9C4E1A}" type="sibTrans" cxnId="{89302E8C-E928-4EB8-B3BC-7E5C4A1BBDB7}">
      <dgm:prSet/>
      <dgm:spPr/>
      <dgm:t>
        <a:bodyPr/>
        <a:lstStyle/>
        <a:p>
          <a:endParaRPr lang="ru-RU"/>
        </a:p>
      </dgm:t>
    </dgm:pt>
    <dgm:pt modelId="{3B4F880E-8161-41E7-BBE9-0977EDCD17FB}">
      <dgm:prSet/>
      <dgm:spPr/>
      <dgm:t>
        <a:bodyPr/>
        <a:lstStyle/>
        <a:p>
          <a:pPr rtl="0"/>
          <a:r>
            <a:rPr lang="ru-RU" b="0" i="0" dirty="0" smtClean="0"/>
            <a:t>связывают географически стадии производства в единую отрасль;</a:t>
          </a:r>
          <a:endParaRPr lang="ru-RU" dirty="0"/>
        </a:p>
      </dgm:t>
    </dgm:pt>
    <dgm:pt modelId="{E5BAD942-4539-4A0E-B26B-2B3AED2A8E2A}" type="parTrans" cxnId="{38EBB1CA-C1B2-43B8-A234-22A68FE84CC9}">
      <dgm:prSet/>
      <dgm:spPr/>
      <dgm:t>
        <a:bodyPr/>
        <a:lstStyle/>
        <a:p>
          <a:endParaRPr lang="ru-RU"/>
        </a:p>
      </dgm:t>
    </dgm:pt>
    <dgm:pt modelId="{8459DA57-80F1-4C28-8B66-466504DACA98}" type="sibTrans" cxnId="{38EBB1CA-C1B2-43B8-A234-22A68FE84CC9}">
      <dgm:prSet/>
      <dgm:spPr/>
      <dgm:t>
        <a:bodyPr/>
        <a:lstStyle/>
        <a:p>
          <a:endParaRPr lang="ru-RU"/>
        </a:p>
      </dgm:t>
    </dgm:pt>
    <dgm:pt modelId="{FFE3038B-1D95-4BCE-A339-EE8DA6C8DAB3}">
      <dgm:prSet/>
      <dgm:spPr/>
      <dgm:t>
        <a:bodyPr/>
        <a:lstStyle/>
        <a:p>
          <a:pPr rtl="0"/>
          <a:r>
            <a:rPr lang="ru-RU" b="0" i="0" dirty="0" smtClean="0"/>
            <a:t>устраняет разрыв между политикой и реалиями бизнеса;</a:t>
          </a:r>
          <a:endParaRPr lang="ru-RU" dirty="0"/>
        </a:p>
      </dgm:t>
    </dgm:pt>
    <dgm:pt modelId="{BEB3C3A4-4C54-4DA3-8A6D-3D10B94E5E12}" type="parTrans" cxnId="{CE3FAEDF-5E0E-4B73-BF62-FFEBE599552C}">
      <dgm:prSet/>
      <dgm:spPr/>
      <dgm:t>
        <a:bodyPr/>
        <a:lstStyle/>
        <a:p>
          <a:endParaRPr lang="ru-RU"/>
        </a:p>
      </dgm:t>
    </dgm:pt>
    <dgm:pt modelId="{F05FB6B3-7B42-46E5-9BA6-0F31F4308955}" type="sibTrans" cxnId="{CE3FAEDF-5E0E-4B73-BF62-FFEBE599552C}">
      <dgm:prSet/>
      <dgm:spPr/>
      <dgm:t>
        <a:bodyPr/>
        <a:lstStyle/>
        <a:p>
          <a:endParaRPr lang="ru-RU"/>
        </a:p>
      </dgm:t>
    </dgm:pt>
    <dgm:pt modelId="{C60A753E-8091-47DD-838E-36F4E9A1EFF5}">
      <dgm:prSet/>
      <dgm:spPr/>
      <dgm:t>
        <a:bodyPr/>
        <a:lstStyle/>
        <a:p>
          <a:pPr rtl="0"/>
          <a:r>
            <a:rPr lang="ru-RU" b="0" i="0" dirty="0" smtClean="0"/>
            <a:t>оценивают влияние экономической политики на деятельность компаний и размещение производства.</a:t>
          </a:r>
          <a:endParaRPr lang="ru-RU" dirty="0"/>
        </a:p>
      </dgm:t>
    </dgm:pt>
    <dgm:pt modelId="{F20B098B-5B6E-49B2-B25F-DFC57D344057}" type="parTrans" cxnId="{F0674C8E-0A80-4B3A-B946-67FA1097DC1B}">
      <dgm:prSet/>
      <dgm:spPr/>
      <dgm:t>
        <a:bodyPr/>
        <a:lstStyle/>
        <a:p>
          <a:endParaRPr lang="ru-RU"/>
        </a:p>
      </dgm:t>
    </dgm:pt>
    <dgm:pt modelId="{01AB0D3E-D607-4557-9961-65FB6FC5FD81}" type="sibTrans" cxnId="{F0674C8E-0A80-4B3A-B946-67FA1097DC1B}">
      <dgm:prSet/>
      <dgm:spPr/>
      <dgm:t>
        <a:bodyPr/>
        <a:lstStyle/>
        <a:p>
          <a:endParaRPr lang="ru-RU"/>
        </a:p>
      </dgm:t>
    </dgm:pt>
    <dgm:pt modelId="{D7367B43-96DF-449B-9683-E7E89D043AA5}" type="pres">
      <dgm:prSet presAssocID="{2FE1BE52-0FDF-4A0D-A8CA-40D0F4D28B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923C1-B8BD-4D1E-99D7-B31E4E9FDBE1}" type="pres">
      <dgm:prSet presAssocID="{BA2C7C2B-69B3-4CD1-9CA5-D0EE670A12E2}" presName="comp" presStyleCnt="0"/>
      <dgm:spPr/>
    </dgm:pt>
    <dgm:pt modelId="{A4033951-90CB-4FD4-8B3F-5AAA9CA62317}" type="pres">
      <dgm:prSet presAssocID="{BA2C7C2B-69B3-4CD1-9CA5-D0EE670A12E2}" presName="box" presStyleLbl="node1" presStyleIdx="0" presStyleCnt="1" custLinFactNeighborX="0" custLinFactNeighborY="-782"/>
      <dgm:spPr/>
      <dgm:t>
        <a:bodyPr/>
        <a:lstStyle/>
        <a:p>
          <a:endParaRPr lang="ru-RU"/>
        </a:p>
      </dgm:t>
    </dgm:pt>
    <dgm:pt modelId="{D35C7F14-5EC1-4430-BEDD-DE804A99A2C4}" type="pres">
      <dgm:prSet presAssocID="{BA2C7C2B-69B3-4CD1-9CA5-D0EE670A12E2}" presName="img" presStyleLbl="fgImgPlace1" presStyleIdx="0" presStyleCnt="1" custScaleX="113944" custScaleY="48537" custLinFactNeighborX="-6045" custLinFactNeighborY="-306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4F9623-0DB0-49F9-A3F7-9A040AF9B1F8}" type="pres">
      <dgm:prSet presAssocID="{BA2C7C2B-69B3-4CD1-9CA5-D0EE670A12E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74C8E-0A80-4B3A-B946-67FA1097DC1B}" srcId="{BA2C7C2B-69B3-4CD1-9CA5-D0EE670A12E2}" destId="{C60A753E-8091-47DD-838E-36F4E9A1EFF5}" srcOrd="2" destOrd="0" parTransId="{F20B098B-5B6E-49B2-B25F-DFC57D344057}" sibTransId="{01AB0D3E-D607-4557-9961-65FB6FC5FD81}"/>
    <dgm:cxn modelId="{6FFB384D-1F3A-481F-BD79-4C72038F6ACB}" type="presOf" srcId="{C60A753E-8091-47DD-838E-36F4E9A1EFF5}" destId="{6D4F9623-0DB0-49F9-A3F7-9A040AF9B1F8}" srcOrd="1" destOrd="3" presId="urn:microsoft.com/office/officeart/2005/8/layout/vList4#1"/>
    <dgm:cxn modelId="{5A3AAC0A-06A7-4DB0-9822-80E201712819}" type="presOf" srcId="{FFE3038B-1D95-4BCE-A339-EE8DA6C8DAB3}" destId="{6D4F9623-0DB0-49F9-A3F7-9A040AF9B1F8}" srcOrd="1" destOrd="2" presId="urn:microsoft.com/office/officeart/2005/8/layout/vList4#1"/>
    <dgm:cxn modelId="{38EBB1CA-C1B2-43B8-A234-22A68FE84CC9}" srcId="{BA2C7C2B-69B3-4CD1-9CA5-D0EE670A12E2}" destId="{3B4F880E-8161-41E7-BBE9-0977EDCD17FB}" srcOrd="0" destOrd="0" parTransId="{E5BAD942-4539-4A0E-B26B-2B3AED2A8E2A}" sibTransId="{8459DA57-80F1-4C28-8B66-466504DACA98}"/>
    <dgm:cxn modelId="{0C206541-86B2-4836-AF05-D9299F7A6B08}" type="presOf" srcId="{3B4F880E-8161-41E7-BBE9-0977EDCD17FB}" destId="{A4033951-90CB-4FD4-8B3F-5AAA9CA62317}" srcOrd="0" destOrd="1" presId="urn:microsoft.com/office/officeart/2005/8/layout/vList4#1"/>
    <dgm:cxn modelId="{89302E8C-E928-4EB8-B3BC-7E5C4A1BBDB7}" srcId="{2FE1BE52-0FDF-4A0D-A8CA-40D0F4D28B70}" destId="{BA2C7C2B-69B3-4CD1-9CA5-D0EE670A12E2}" srcOrd="0" destOrd="0" parTransId="{E6497047-96A5-4301-91FB-1F37E2CF7C1D}" sibTransId="{30554D83-9271-4117-BF0E-7F7DFC9C4E1A}"/>
    <dgm:cxn modelId="{62633BA8-E27F-4D94-8D2A-DC7F4F8A9F3B}" type="presOf" srcId="{3B4F880E-8161-41E7-BBE9-0977EDCD17FB}" destId="{6D4F9623-0DB0-49F9-A3F7-9A040AF9B1F8}" srcOrd="1" destOrd="1" presId="urn:microsoft.com/office/officeart/2005/8/layout/vList4#1"/>
    <dgm:cxn modelId="{EA346C3D-B481-44EA-8B91-0E05DAC14B2C}" type="presOf" srcId="{BA2C7C2B-69B3-4CD1-9CA5-D0EE670A12E2}" destId="{A4033951-90CB-4FD4-8B3F-5AAA9CA62317}" srcOrd="0" destOrd="0" presId="urn:microsoft.com/office/officeart/2005/8/layout/vList4#1"/>
    <dgm:cxn modelId="{5B770EAF-30F3-47DE-9C93-5645010AD0C2}" type="presOf" srcId="{2FE1BE52-0FDF-4A0D-A8CA-40D0F4D28B70}" destId="{D7367B43-96DF-449B-9683-E7E89D043AA5}" srcOrd="0" destOrd="0" presId="urn:microsoft.com/office/officeart/2005/8/layout/vList4#1"/>
    <dgm:cxn modelId="{CE3FAEDF-5E0E-4B73-BF62-FFEBE599552C}" srcId="{BA2C7C2B-69B3-4CD1-9CA5-D0EE670A12E2}" destId="{FFE3038B-1D95-4BCE-A339-EE8DA6C8DAB3}" srcOrd="1" destOrd="0" parTransId="{BEB3C3A4-4C54-4DA3-8A6D-3D10B94E5E12}" sibTransId="{F05FB6B3-7B42-46E5-9BA6-0F31F4308955}"/>
    <dgm:cxn modelId="{538348CB-42E9-4205-A75A-01A4A1A2D259}" type="presOf" srcId="{C60A753E-8091-47DD-838E-36F4E9A1EFF5}" destId="{A4033951-90CB-4FD4-8B3F-5AAA9CA62317}" srcOrd="0" destOrd="3" presId="urn:microsoft.com/office/officeart/2005/8/layout/vList4#1"/>
    <dgm:cxn modelId="{966056A3-A5F3-4FB9-9BF6-8FE75992BF36}" type="presOf" srcId="{FFE3038B-1D95-4BCE-A339-EE8DA6C8DAB3}" destId="{A4033951-90CB-4FD4-8B3F-5AAA9CA62317}" srcOrd="0" destOrd="2" presId="urn:microsoft.com/office/officeart/2005/8/layout/vList4#1"/>
    <dgm:cxn modelId="{4D294F1C-F1DB-469C-96C8-7CD9B0E9A217}" type="presOf" srcId="{BA2C7C2B-69B3-4CD1-9CA5-D0EE670A12E2}" destId="{6D4F9623-0DB0-49F9-A3F7-9A040AF9B1F8}" srcOrd="1" destOrd="0" presId="urn:microsoft.com/office/officeart/2005/8/layout/vList4#1"/>
    <dgm:cxn modelId="{F55C4C17-7FC6-498E-B038-C9AC9A39D999}" type="presParOf" srcId="{D7367B43-96DF-449B-9683-E7E89D043AA5}" destId="{2D4923C1-B8BD-4D1E-99D7-B31E4E9FDBE1}" srcOrd="0" destOrd="0" presId="urn:microsoft.com/office/officeart/2005/8/layout/vList4#1"/>
    <dgm:cxn modelId="{6CD28D4E-EB82-43AC-AB5A-CC65F6D78E8B}" type="presParOf" srcId="{2D4923C1-B8BD-4D1E-99D7-B31E4E9FDBE1}" destId="{A4033951-90CB-4FD4-8B3F-5AAA9CA62317}" srcOrd="0" destOrd="0" presId="urn:microsoft.com/office/officeart/2005/8/layout/vList4#1"/>
    <dgm:cxn modelId="{4B7BF0E8-50EA-4103-806E-B045CDBDD74C}" type="presParOf" srcId="{2D4923C1-B8BD-4D1E-99D7-B31E4E9FDBE1}" destId="{D35C7F14-5EC1-4430-BEDD-DE804A99A2C4}" srcOrd="1" destOrd="0" presId="urn:microsoft.com/office/officeart/2005/8/layout/vList4#1"/>
    <dgm:cxn modelId="{A8F6FB5B-1611-4E48-AFFC-AFEC91711D56}" type="presParOf" srcId="{2D4923C1-B8BD-4D1E-99D7-B31E4E9FDBE1}" destId="{6D4F9623-0DB0-49F9-A3F7-9A040AF9B1F8}" srcOrd="2" destOrd="0" presId="urn:microsoft.com/office/officeart/2005/8/layout/vList4#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689F4-CEE9-48C3-8484-0FC4093DE651}" type="doc">
      <dgm:prSet loTypeId="urn:microsoft.com/office/officeart/2005/8/layout/hList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B1BF241-4D57-4673-B8CC-62E2EEB2CD6F}">
      <dgm:prSet/>
      <dgm:spPr/>
      <dgm:t>
        <a:bodyPr/>
        <a:lstStyle/>
        <a:p>
          <a:pPr algn="just" rtl="0"/>
          <a:r>
            <a:rPr lang="ru-RU" b="0" i="0" dirty="0" smtClean="0"/>
            <a:t>Основные международные поставщики : </a:t>
          </a:r>
          <a:endParaRPr lang="ru-RU" dirty="0"/>
        </a:p>
      </dgm:t>
    </dgm:pt>
    <dgm:pt modelId="{1C912D53-8E78-41C1-9826-49B92EDB4215}" type="parTrans" cxnId="{F34C49AC-E89F-4CB6-BF9A-C3C0CBB6BE9E}">
      <dgm:prSet/>
      <dgm:spPr/>
      <dgm:t>
        <a:bodyPr/>
        <a:lstStyle/>
        <a:p>
          <a:endParaRPr lang="ru-RU"/>
        </a:p>
      </dgm:t>
    </dgm:pt>
    <dgm:pt modelId="{D82EC943-BC90-4571-890A-0021496D08E6}" type="sibTrans" cxnId="{F34C49AC-E89F-4CB6-BF9A-C3C0CBB6BE9E}">
      <dgm:prSet/>
      <dgm:spPr/>
      <dgm:t>
        <a:bodyPr/>
        <a:lstStyle/>
        <a:p>
          <a:endParaRPr lang="ru-RU"/>
        </a:p>
      </dgm:t>
    </dgm:pt>
    <dgm:pt modelId="{F3090CE6-BDCD-4F6F-8DBC-7A37DAB6BF21}">
      <dgm:prSet/>
      <dgm:spPr/>
      <dgm:t>
        <a:bodyPr/>
        <a:lstStyle/>
        <a:p>
          <a:pPr rtl="0"/>
          <a:r>
            <a:rPr lang="ru-RU" b="0" i="0" smtClean="0"/>
            <a:t>США (ванилин)</a:t>
          </a:r>
          <a:endParaRPr lang="ru-RU"/>
        </a:p>
      </dgm:t>
    </dgm:pt>
    <dgm:pt modelId="{0971C6EF-3DAD-4FE2-B0B7-ED41A0AFA01A}" type="parTrans" cxnId="{3F4684F4-9555-4106-8BFE-5D4910B8CB0B}">
      <dgm:prSet/>
      <dgm:spPr/>
      <dgm:t>
        <a:bodyPr/>
        <a:lstStyle/>
        <a:p>
          <a:endParaRPr lang="ru-RU"/>
        </a:p>
      </dgm:t>
    </dgm:pt>
    <dgm:pt modelId="{BF332356-A3CE-41F9-9C31-C74814EFE81B}" type="sibTrans" cxnId="{3F4684F4-9555-4106-8BFE-5D4910B8CB0B}">
      <dgm:prSet/>
      <dgm:spPr/>
      <dgm:t>
        <a:bodyPr/>
        <a:lstStyle/>
        <a:p>
          <a:endParaRPr lang="ru-RU"/>
        </a:p>
      </dgm:t>
    </dgm:pt>
    <dgm:pt modelId="{65438353-8BEB-43EF-911C-146B6B006B36}">
      <dgm:prSet/>
      <dgm:spPr/>
      <dgm:t>
        <a:bodyPr/>
        <a:lstStyle/>
        <a:p>
          <a:pPr rtl="0"/>
          <a:r>
            <a:rPr lang="ru-RU" b="0" i="0" smtClean="0"/>
            <a:t>Эквадор (какао)</a:t>
          </a:r>
          <a:endParaRPr lang="ru-RU"/>
        </a:p>
      </dgm:t>
    </dgm:pt>
    <dgm:pt modelId="{3FAECB4A-B65F-4B54-BB38-C0A2837CFA1C}" type="parTrans" cxnId="{4CACA7A6-534F-4011-8132-AFE5DBC061DC}">
      <dgm:prSet/>
      <dgm:spPr/>
      <dgm:t>
        <a:bodyPr/>
        <a:lstStyle/>
        <a:p>
          <a:endParaRPr lang="ru-RU"/>
        </a:p>
      </dgm:t>
    </dgm:pt>
    <dgm:pt modelId="{04F98AD0-1AFD-4F10-9D9B-8384BEC489A9}" type="sibTrans" cxnId="{4CACA7A6-534F-4011-8132-AFE5DBC061DC}">
      <dgm:prSet/>
      <dgm:spPr/>
      <dgm:t>
        <a:bodyPr/>
        <a:lstStyle/>
        <a:p>
          <a:endParaRPr lang="ru-RU"/>
        </a:p>
      </dgm:t>
    </dgm:pt>
    <dgm:pt modelId="{313049AB-72A3-4D81-B569-3D8B448AFCA3}">
      <dgm:prSet/>
      <dgm:spPr/>
      <dgm:t>
        <a:bodyPr/>
        <a:lstStyle/>
        <a:p>
          <a:pPr rtl="0"/>
          <a:r>
            <a:rPr lang="ru-RU" b="0" i="0" smtClean="0"/>
            <a:t>Бразилия (пальмовое масло)</a:t>
          </a:r>
          <a:endParaRPr lang="ru-RU"/>
        </a:p>
      </dgm:t>
    </dgm:pt>
    <dgm:pt modelId="{BF05065D-C34F-47EB-A196-1DE08DFE73C4}" type="parTrans" cxnId="{5D8FCEB6-8424-456F-A41D-4EEDF746538D}">
      <dgm:prSet/>
      <dgm:spPr/>
      <dgm:t>
        <a:bodyPr/>
        <a:lstStyle/>
        <a:p>
          <a:endParaRPr lang="ru-RU"/>
        </a:p>
      </dgm:t>
    </dgm:pt>
    <dgm:pt modelId="{04CEC32B-85DE-447F-86AF-DE1F57501098}" type="sibTrans" cxnId="{5D8FCEB6-8424-456F-A41D-4EEDF746538D}">
      <dgm:prSet/>
      <dgm:spPr/>
      <dgm:t>
        <a:bodyPr/>
        <a:lstStyle/>
        <a:p>
          <a:endParaRPr lang="ru-RU"/>
        </a:p>
      </dgm:t>
    </dgm:pt>
    <dgm:pt modelId="{64FE6852-56F9-40D1-94B7-A328212195A4}">
      <dgm:prSet/>
      <dgm:spPr/>
      <dgm:t>
        <a:bodyPr/>
        <a:lstStyle/>
        <a:p>
          <a:pPr rtl="0"/>
          <a:r>
            <a:rPr lang="ru-RU" b="0" i="0" dirty="0" smtClean="0"/>
            <a:t>Гана, Нигерия, Берег Слоновой Кости (какао)</a:t>
          </a:r>
          <a:endParaRPr lang="ru-RU" dirty="0"/>
        </a:p>
      </dgm:t>
    </dgm:pt>
    <dgm:pt modelId="{8BBADC2D-86BB-4963-A57B-09EBA05E9947}" type="parTrans" cxnId="{EA44CA38-B15D-4C88-AADF-46EEE12B8B6D}">
      <dgm:prSet/>
      <dgm:spPr/>
      <dgm:t>
        <a:bodyPr/>
        <a:lstStyle/>
        <a:p>
          <a:endParaRPr lang="ru-RU"/>
        </a:p>
      </dgm:t>
    </dgm:pt>
    <dgm:pt modelId="{4F95B669-87DA-4A2F-AECD-35F3AFFC853D}" type="sibTrans" cxnId="{EA44CA38-B15D-4C88-AADF-46EEE12B8B6D}">
      <dgm:prSet/>
      <dgm:spPr/>
      <dgm:t>
        <a:bodyPr/>
        <a:lstStyle/>
        <a:p>
          <a:endParaRPr lang="ru-RU"/>
        </a:p>
      </dgm:t>
    </dgm:pt>
    <dgm:pt modelId="{6F5CDD7E-B585-4403-AFCD-A0E7C53CC2FE}">
      <dgm:prSet/>
      <dgm:spPr/>
      <dgm:t>
        <a:bodyPr/>
        <a:lstStyle/>
        <a:p>
          <a:pPr rtl="0"/>
          <a:r>
            <a:rPr lang="ru-RU" b="0" i="0" smtClean="0"/>
            <a:t>Турция (орехи)</a:t>
          </a:r>
          <a:endParaRPr lang="ru-RU"/>
        </a:p>
      </dgm:t>
    </dgm:pt>
    <dgm:pt modelId="{6F6DA6D1-2258-4CF8-AC25-E1A0D98081DA}" type="parTrans" cxnId="{6631FECB-D3F5-4E35-9637-374A533F566D}">
      <dgm:prSet/>
      <dgm:spPr/>
      <dgm:t>
        <a:bodyPr/>
        <a:lstStyle/>
        <a:p>
          <a:endParaRPr lang="ru-RU"/>
        </a:p>
      </dgm:t>
    </dgm:pt>
    <dgm:pt modelId="{E5DB61C9-7F37-4F32-AEE5-B4ED8CF0FD68}" type="sibTrans" cxnId="{6631FECB-D3F5-4E35-9637-374A533F566D}">
      <dgm:prSet/>
      <dgm:spPr/>
      <dgm:t>
        <a:bodyPr/>
        <a:lstStyle/>
        <a:p>
          <a:endParaRPr lang="ru-RU"/>
        </a:p>
      </dgm:t>
    </dgm:pt>
    <dgm:pt modelId="{7CA866CA-5E28-47C3-8826-2AACDE4FFEDD}">
      <dgm:prSet/>
      <dgm:spPr/>
      <dgm:t>
        <a:bodyPr/>
        <a:lstStyle/>
        <a:p>
          <a:pPr rtl="0"/>
          <a:r>
            <a:rPr lang="ru-RU" b="0" i="0" smtClean="0"/>
            <a:t>Малайзия (пальмовое масло)</a:t>
          </a:r>
          <a:endParaRPr lang="ru-RU"/>
        </a:p>
      </dgm:t>
    </dgm:pt>
    <dgm:pt modelId="{A1DEB907-8B7E-43F8-A832-1EC26DDD4766}" type="parTrans" cxnId="{4614EC05-13CD-4F7E-9C11-152C27F8462D}">
      <dgm:prSet/>
      <dgm:spPr/>
      <dgm:t>
        <a:bodyPr/>
        <a:lstStyle/>
        <a:p>
          <a:endParaRPr lang="ru-RU"/>
        </a:p>
      </dgm:t>
    </dgm:pt>
    <dgm:pt modelId="{E25A3573-5279-480A-BD8A-228EF3875F56}" type="sibTrans" cxnId="{4614EC05-13CD-4F7E-9C11-152C27F8462D}">
      <dgm:prSet/>
      <dgm:spPr/>
      <dgm:t>
        <a:bodyPr/>
        <a:lstStyle/>
        <a:p>
          <a:endParaRPr lang="ru-RU"/>
        </a:p>
      </dgm:t>
    </dgm:pt>
    <dgm:pt modelId="{15D0CF3C-DAA6-4BB9-B63D-2AE9A2D92827}">
      <dgm:prSet/>
      <dgm:spPr/>
      <dgm:t>
        <a:bodyPr/>
        <a:lstStyle/>
        <a:p>
          <a:pPr rtl="0"/>
          <a:r>
            <a:rPr lang="ru-RU" b="0" i="0" smtClean="0"/>
            <a:t>Папуа – Новая Гвинея (пальмовое масло)</a:t>
          </a:r>
          <a:endParaRPr lang="ru-RU"/>
        </a:p>
      </dgm:t>
    </dgm:pt>
    <dgm:pt modelId="{B0D11B39-0FF7-4850-9A9A-B739456ED84C}" type="parTrans" cxnId="{EEA4009D-2D5F-478F-A21F-1621F5B1281C}">
      <dgm:prSet/>
      <dgm:spPr/>
      <dgm:t>
        <a:bodyPr/>
        <a:lstStyle/>
        <a:p>
          <a:endParaRPr lang="ru-RU"/>
        </a:p>
      </dgm:t>
    </dgm:pt>
    <dgm:pt modelId="{AFDE82B3-F42E-4F16-9DC2-A6561EDCB809}" type="sibTrans" cxnId="{EEA4009D-2D5F-478F-A21F-1621F5B1281C}">
      <dgm:prSet/>
      <dgm:spPr/>
      <dgm:t>
        <a:bodyPr/>
        <a:lstStyle/>
        <a:p>
          <a:endParaRPr lang="ru-RU"/>
        </a:p>
      </dgm:t>
    </dgm:pt>
    <dgm:pt modelId="{2BB1BC00-6DC3-4722-B55A-DC28620186DF}">
      <dgm:prSet/>
      <dgm:spPr/>
      <dgm:t>
        <a:bodyPr/>
        <a:lstStyle/>
        <a:p>
          <a:pPr rtl="0"/>
          <a:r>
            <a:rPr lang="ru-RU" b="0" i="0" smtClean="0"/>
            <a:t>Западная Европа (ванилин, сахар)</a:t>
          </a:r>
          <a:endParaRPr lang="ru-RU"/>
        </a:p>
      </dgm:t>
    </dgm:pt>
    <dgm:pt modelId="{15175735-1382-4F6C-BAC2-3D5AD580ACA0}" type="parTrans" cxnId="{F4849325-A37D-4AA2-B701-41C30DD19BCE}">
      <dgm:prSet/>
      <dgm:spPr/>
      <dgm:t>
        <a:bodyPr/>
        <a:lstStyle/>
        <a:p>
          <a:endParaRPr lang="ru-RU"/>
        </a:p>
      </dgm:t>
    </dgm:pt>
    <dgm:pt modelId="{9CACB96F-6168-4CBC-B3E3-1BDFEE8CADEB}" type="sibTrans" cxnId="{F4849325-A37D-4AA2-B701-41C30DD19BCE}">
      <dgm:prSet/>
      <dgm:spPr/>
      <dgm:t>
        <a:bodyPr/>
        <a:lstStyle/>
        <a:p>
          <a:endParaRPr lang="ru-RU"/>
        </a:p>
      </dgm:t>
    </dgm:pt>
    <dgm:pt modelId="{818CA54E-BEAE-4DB4-B654-59D3F6304E11}">
      <dgm:prSet/>
      <dgm:spPr/>
      <dgm:t>
        <a:bodyPr/>
        <a:lstStyle/>
        <a:p>
          <a:pPr rtl="0"/>
          <a:r>
            <a:rPr lang="ru-RU" b="0" i="0" smtClean="0"/>
            <a:t>Основные производственные мощности:</a:t>
          </a:r>
          <a:endParaRPr lang="ru-RU"/>
        </a:p>
      </dgm:t>
    </dgm:pt>
    <dgm:pt modelId="{24863A93-DA9D-40B1-818F-137F0A27FB1A}" type="parTrans" cxnId="{C017CD52-2E10-47B6-86F2-B1CE8A1E5693}">
      <dgm:prSet/>
      <dgm:spPr/>
      <dgm:t>
        <a:bodyPr/>
        <a:lstStyle/>
        <a:p>
          <a:endParaRPr lang="ru-RU"/>
        </a:p>
      </dgm:t>
    </dgm:pt>
    <dgm:pt modelId="{FD78D284-384B-4B01-BB9B-4D466D9EA1F1}" type="sibTrans" cxnId="{C017CD52-2E10-47B6-86F2-B1CE8A1E5693}">
      <dgm:prSet/>
      <dgm:spPr/>
      <dgm:t>
        <a:bodyPr/>
        <a:lstStyle/>
        <a:p>
          <a:endParaRPr lang="ru-RU"/>
        </a:p>
      </dgm:t>
    </dgm:pt>
    <dgm:pt modelId="{8FF4E659-CCF2-4C75-A3A8-BE8A48353479}">
      <dgm:prSet/>
      <dgm:spPr/>
      <dgm:t>
        <a:bodyPr/>
        <a:lstStyle/>
        <a:p>
          <a:pPr rtl="0"/>
          <a:r>
            <a:rPr lang="en-US" b="0" i="0" smtClean="0"/>
            <a:t>Brandford</a:t>
          </a:r>
          <a:r>
            <a:rPr lang="ru-RU" b="0" i="0" smtClean="0"/>
            <a:t> (Канада)</a:t>
          </a:r>
          <a:endParaRPr lang="ru-RU"/>
        </a:p>
      </dgm:t>
    </dgm:pt>
    <dgm:pt modelId="{49C9F800-D57A-47C9-B496-C90EFA53D6D1}" type="parTrans" cxnId="{AA854BD7-C472-4184-8D8A-9E34F53C6434}">
      <dgm:prSet/>
      <dgm:spPr/>
      <dgm:t>
        <a:bodyPr/>
        <a:lstStyle/>
        <a:p>
          <a:endParaRPr lang="ru-RU"/>
        </a:p>
      </dgm:t>
    </dgm:pt>
    <dgm:pt modelId="{29C6BCC1-6680-48B8-BCC3-432C8BBA8ADF}" type="sibTrans" cxnId="{AA854BD7-C472-4184-8D8A-9E34F53C6434}">
      <dgm:prSet/>
      <dgm:spPr/>
      <dgm:t>
        <a:bodyPr/>
        <a:lstStyle/>
        <a:p>
          <a:endParaRPr lang="ru-RU"/>
        </a:p>
      </dgm:t>
    </dgm:pt>
    <dgm:pt modelId="{06E062CC-35F6-47F9-9F6C-9C12E9CD248E}">
      <dgm:prSet/>
      <dgm:spPr/>
      <dgm:t>
        <a:bodyPr/>
        <a:lstStyle/>
        <a:p>
          <a:pPr rtl="0"/>
          <a:r>
            <a:rPr lang="en-US" b="0" i="0" dirty="0" err="1" smtClean="0"/>
            <a:t>Pocos</a:t>
          </a:r>
          <a:r>
            <a:rPr lang="en-US" b="0" i="0" dirty="0" smtClean="0"/>
            <a:t> de Caldas</a:t>
          </a:r>
          <a:r>
            <a:rPr lang="ru-RU" b="0" i="0" dirty="0" smtClean="0"/>
            <a:t> (Бразилия)</a:t>
          </a:r>
          <a:endParaRPr lang="ru-RU" dirty="0"/>
        </a:p>
      </dgm:t>
    </dgm:pt>
    <dgm:pt modelId="{E454F87C-D9CA-4805-9A11-22191FCBE894}" type="parTrans" cxnId="{0ED41FCE-EF51-4CA5-B2C2-BFA535CBC979}">
      <dgm:prSet/>
      <dgm:spPr/>
      <dgm:t>
        <a:bodyPr/>
        <a:lstStyle/>
        <a:p>
          <a:endParaRPr lang="ru-RU"/>
        </a:p>
      </dgm:t>
    </dgm:pt>
    <dgm:pt modelId="{94D86003-866B-4527-B12A-30E4F13F0F5A}" type="sibTrans" cxnId="{0ED41FCE-EF51-4CA5-B2C2-BFA535CBC979}">
      <dgm:prSet/>
      <dgm:spPr/>
      <dgm:t>
        <a:bodyPr/>
        <a:lstStyle/>
        <a:p>
          <a:endParaRPr lang="ru-RU"/>
        </a:p>
      </dgm:t>
    </dgm:pt>
    <dgm:pt modelId="{85982D8F-C223-4D4A-86B1-C9C2B53CAA09}">
      <dgm:prSet/>
      <dgm:spPr/>
      <dgm:t>
        <a:bodyPr/>
        <a:lstStyle/>
        <a:p>
          <a:pPr rtl="0"/>
          <a:r>
            <a:rPr lang="en-US" dirty="0" err="1" smtClean="0"/>
            <a:t>Villers-Ecalles</a:t>
          </a:r>
          <a:r>
            <a:rPr lang="ru-RU" dirty="0" smtClean="0"/>
            <a:t> (Франция)</a:t>
          </a:r>
          <a:endParaRPr lang="ru-RU" dirty="0"/>
        </a:p>
      </dgm:t>
    </dgm:pt>
    <dgm:pt modelId="{003EFC26-6ADE-4934-B713-5E6346618C31}" type="parTrans" cxnId="{A506350E-0B22-4C98-8E6B-B5A00DDDD45B}">
      <dgm:prSet/>
      <dgm:spPr/>
      <dgm:t>
        <a:bodyPr/>
        <a:lstStyle/>
        <a:p>
          <a:endParaRPr lang="ru-RU"/>
        </a:p>
      </dgm:t>
    </dgm:pt>
    <dgm:pt modelId="{464E77C6-6FB4-4040-9C25-E3846AB4559A}" type="sibTrans" cxnId="{A506350E-0B22-4C98-8E6B-B5A00DDDD45B}">
      <dgm:prSet/>
      <dgm:spPr/>
      <dgm:t>
        <a:bodyPr/>
        <a:lstStyle/>
        <a:p>
          <a:endParaRPr lang="ru-RU"/>
        </a:p>
      </dgm:t>
    </dgm:pt>
    <dgm:pt modelId="{9FB664FC-EFE4-4099-B4CD-91B63DBAD6CE}">
      <dgm:prSet/>
      <dgm:spPr/>
      <dgm:t>
        <a:bodyPr/>
        <a:lstStyle/>
        <a:p>
          <a:pPr rtl="0"/>
          <a:r>
            <a:rPr lang="en-US" dirty="0" err="1" smtClean="0"/>
            <a:t>Stadtallendorf</a:t>
          </a:r>
          <a:r>
            <a:rPr lang="ru-RU" dirty="0" smtClean="0"/>
            <a:t> (Германия)</a:t>
          </a:r>
          <a:endParaRPr lang="ru-RU" dirty="0"/>
        </a:p>
      </dgm:t>
    </dgm:pt>
    <dgm:pt modelId="{962D57DA-AAFA-44C2-8947-F11D1CC0E7CA}" type="parTrans" cxnId="{EEEF4190-C28D-49D3-A574-3280873F3379}">
      <dgm:prSet/>
      <dgm:spPr/>
      <dgm:t>
        <a:bodyPr/>
        <a:lstStyle/>
        <a:p>
          <a:endParaRPr lang="ru-RU"/>
        </a:p>
      </dgm:t>
    </dgm:pt>
    <dgm:pt modelId="{6A189AB2-862F-4D0F-983B-305959B9BBB1}" type="sibTrans" cxnId="{EEEF4190-C28D-49D3-A574-3280873F3379}">
      <dgm:prSet/>
      <dgm:spPr/>
      <dgm:t>
        <a:bodyPr/>
        <a:lstStyle/>
        <a:p>
          <a:endParaRPr lang="ru-RU"/>
        </a:p>
      </dgm:t>
    </dgm:pt>
    <dgm:pt modelId="{77C5F491-5A28-4376-8FE9-480300635BD8}">
      <dgm:prSet/>
      <dgm:spPr/>
      <dgm:t>
        <a:bodyPr/>
        <a:lstStyle/>
        <a:p>
          <a:pPr rtl="0"/>
          <a:r>
            <a:rPr lang="en-US" dirty="0" err="1" smtClean="0"/>
            <a:t>Belsk</a:t>
          </a:r>
          <a:r>
            <a:rPr lang="ru-RU" dirty="0" smtClean="0"/>
            <a:t> (Польша)</a:t>
          </a:r>
          <a:endParaRPr lang="ru-RU" dirty="0"/>
        </a:p>
      </dgm:t>
    </dgm:pt>
    <dgm:pt modelId="{407FE056-30EC-415F-9999-819A18C2E081}" type="parTrans" cxnId="{29F90F48-27D3-4C6A-8055-172593A18420}">
      <dgm:prSet/>
      <dgm:spPr/>
      <dgm:t>
        <a:bodyPr/>
        <a:lstStyle/>
        <a:p>
          <a:endParaRPr lang="ru-RU"/>
        </a:p>
      </dgm:t>
    </dgm:pt>
    <dgm:pt modelId="{5C203428-436F-4492-8F5F-5FD5BE3CBF56}" type="sibTrans" cxnId="{29F90F48-27D3-4C6A-8055-172593A18420}">
      <dgm:prSet/>
      <dgm:spPr/>
      <dgm:t>
        <a:bodyPr/>
        <a:lstStyle/>
        <a:p>
          <a:endParaRPr lang="ru-RU"/>
        </a:p>
      </dgm:t>
    </dgm:pt>
    <dgm:pt modelId="{ED08781E-663D-4469-ADB2-B14ED305FA31}">
      <dgm:prSet/>
      <dgm:spPr/>
      <dgm:t>
        <a:bodyPr/>
        <a:lstStyle/>
        <a:p>
          <a:pPr rtl="0"/>
          <a:r>
            <a:rPr lang="en-US" dirty="0" smtClean="0"/>
            <a:t>Alba and </a:t>
          </a:r>
          <a:r>
            <a:rPr lang="en-US" dirty="0" err="1" smtClean="0"/>
            <a:t>Sant</a:t>
          </a:r>
          <a:r>
            <a:rPr lang="en-US" dirty="0" smtClean="0"/>
            <a:t> Angelo </a:t>
          </a:r>
          <a:r>
            <a:rPr lang="en-US" dirty="0" err="1" smtClean="0"/>
            <a:t>dei</a:t>
          </a:r>
          <a:r>
            <a:rPr lang="en-US" dirty="0" smtClean="0"/>
            <a:t> Lombardi</a:t>
          </a:r>
          <a:r>
            <a:rPr lang="ru-RU" dirty="0" smtClean="0"/>
            <a:t> (Италия)</a:t>
          </a:r>
          <a:endParaRPr lang="ru-RU" dirty="0"/>
        </a:p>
      </dgm:t>
    </dgm:pt>
    <dgm:pt modelId="{B1300500-D3A9-4C62-AB3A-BABE4745F48F}" type="parTrans" cxnId="{E0FA8203-635D-456C-B124-8E566B8083FB}">
      <dgm:prSet/>
      <dgm:spPr/>
      <dgm:t>
        <a:bodyPr/>
        <a:lstStyle/>
        <a:p>
          <a:endParaRPr lang="ru-RU"/>
        </a:p>
      </dgm:t>
    </dgm:pt>
    <dgm:pt modelId="{F74E89CB-7863-4F1D-87E7-BE950D04AB39}" type="sibTrans" cxnId="{E0FA8203-635D-456C-B124-8E566B8083FB}">
      <dgm:prSet/>
      <dgm:spPr/>
      <dgm:t>
        <a:bodyPr/>
        <a:lstStyle/>
        <a:p>
          <a:endParaRPr lang="ru-RU"/>
        </a:p>
      </dgm:t>
    </dgm:pt>
    <dgm:pt modelId="{A1164A14-7224-4D28-8A6F-D0AC9B524C44}">
      <dgm:prSet/>
      <dgm:spPr/>
      <dgm:t>
        <a:bodyPr/>
        <a:lstStyle/>
        <a:p>
          <a:pPr rtl="0"/>
          <a:r>
            <a:rPr lang="en-US" dirty="0" smtClean="0"/>
            <a:t>Alba</a:t>
          </a:r>
          <a:r>
            <a:rPr lang="ru-RU" dirty="0" smtClean="0"/>
            <a:t> (Италия)</a:t>
          </a:r>
          <a:endParaRPr lang="ru-RU" dirty="0"/>
        </a:p>
      </dgm:t>
    </dgm:pt>
    <dgm:pt modelId="{FEC82C9D-4A8C-4C66-8CD2-9F6B8AAEBB5D}" type="parTrans" cxnId="{39C4B61A-1F30-4AC5-BB9F-E6784E6BFAC9}">
      <dgm:prSet/>
      <dgm:spPr/>
      <dgm:t>
        <a:bodyPr/>
        <a:lstStyle/>
        <a:p>
          <a:endParaRPr lang="ru-RU"/>
        </a:p>
      </dgm:t>
    </dgm:pt>
    <dgm:pt modelId="{E5D0DB86-DD9F-4F08-AB1C-2BC327FD8E21}" type="sibTrans" cxnId="{39C4B61A-1F30-4AC5-BB9F-E6784E6BFAC9}">
      <dgm:prSet/>
      <dgm:spPr/>
      <dgm:t>
        <a:bodyPr/>
        <a:lstStyle/>
        <a:p>
          <a:endParaRPr lang="ru-RU"/>
        </a:p>
      </dgm:t>
    </dgm:pt>
    <dgm:pt modelId="{7B3E6E5C-644A-4629-BB67-65515136F382}">
      <dgm:prSet/>
      <dgm:spPr/>
      <dgm:t>
        <a:bodyPr/>
        <a:lstStyle/>
        <a:p>
          <a:pPr rtl="0"/>
          <a:r>
            <a:rPr lang="ru-RU" dirty="0" smtClean="0"/>
            <a:t>Владимир (Россия)</a:t>
          </a:r>
          <a:endParaRPr lang="ru-RU" dirty="0"/>
        </a:p>
      </dgm:t>
    </dgm:pt>
    <dgm:pt modelId="{87F86D99-C837-454A-B9CB-D84DEF984E58}" type="parTrans" cxnId="{114102C3-F432-4E4E-8893-2BB0E0686FAC}">
      <dgm:prSet/>
      <dgm:spPr/>
      <dgm:t>
        <a:bodyPr/>
        <a:lstStyle/>
        <a:p>
          <a:endParaRPr lang="ru-RU"/>
        </a:p>
      </dgm:t>
    </dgm:pt>
    <dgm:pt modelId="{606910F6-2F7E-4898-8F54-8FDF7C4E8E79}" type="sibTrans" cxnId="{114102C3-F432-4E4E-8893-2BB0E0686FAC}">
      <dgm:prSet/>
      <dgm:spPr/>
      <dgm:t>
        <a:bodyPr/>
        <a:lstStyle/>
        <a:p>
          <a:endParaRPr lang="ru-RU"/>
        </a:p>
      </dgm:t>
    </dgm:pt>
    <dgm:pt modelId="{0569DA7B-E1AE-42A7-98FD-CAB826C1831B}">
      <dgm:prSet/>
      <dgm:spPr/>
      <dgm:t>
        <a:bodyPr/>
        <a:lstStyle/>
        <a:p>
          <a:pPr rtl="0"/>
          <a:r>
            <a:rPr lang="en-US" dirty="0" err="1" smtClean="0"/>
            <a:t>Lightgow</a:t>
          </a:r>
          <a:r>
            <a:rPr lang="en-US" dirty="0" smtClean="0"/>
            <a:t> (</a:t>
          </a:r>
          <a:r>
            <a:rPr lang="ru-RU" dirty="0" smtClean="0"/>
            <a:t>Австралия</a:t>
          </a:r>
          <a:r>
            <a:rPr lang="en-US" dirty="0" smtClean="0"/>
            <a:t>)</a:t>
          </a:r>
          <a:endParaRPr lang="ru-RU" dirty="0"/>
        </a:p>
      </dgm:t>
    </dgm:pt>
    <dgm:pt modelId="{6DE2AC0A-1238-4530-8B64-630CA1A5CAC8}" type="parTrans" cxnId="{DC53CDCD-D0C7-44DB-8C3E-57FA65CF5DD6}">
      <dgm:prSet/>
      <dgm:spPr/>
      <dgm:t>
        <a:bodyPr/>
        <a:lstStyle/>
        <a:p>
          <a:endParaRPr lang="ru-RU"/>
        </a:p>
      </dgm:t>
    </dgm:pt>
    <dgm:pt modelId="{37829DEE-7EC5-45CE-A7AD-3FCE1ECF5A28}" type="sibTrans" cxnId="{DC53CDCD-D0C7-44DB-8C3E-57FA65CF5DD6}">
      <dgm:prSet/>
      <dgm:spPr/>
      <dgm:t>
        <a:bodyPr/>
        <a:lstStyle/>
        <a:p>
          <a:endParaRPr lang="ru-RU"/>
        </a:p>
      </dgm:t>
    </dgm:pt>
    <dgm:pt modelId="{697E4FD3-1756-4D3A-9CE8-8F3D66E933C7}" type="pres">
      <dgm:prSet presAssocID="{A83689F4-CEE9-48C3-8484-0FC4093DE6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39BDB-564D-4588-AC70-DBCF918AE118}" type="pres">
      <dgm:prSet presAssocID="{3B1BF241-4D57-4673-B8CC-62E2EEB2CD6F}" presName="composite" presStyleCnt="0"/>
      <dgm:spPr/>
    </dgm:pt>
    <dgm:pt modelId="{DDEB7688-1162-4733-AD50-3A91E97369DC}" type="pres">
      <dgm:prSet presAssocID="{3B1BF241-4D57-4673-B8CC-62E2EEB2CD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49234-E217-4322-BBB8-0638A872222E}" type="pres">
      <dgm:prSet presAssocID="{3B1BF241-4D57-4673-B8CC-62E2EEB2CD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E1F06-36F4-47C6-9526-3C041575F871}" type="pres">
      <dgm:prSet presAssocID="{D82EC943-BC90-4571-890A-0021496D08E6}" presName="space" presStyleCnt="0"/>
      <dgm:spPr/>
    </dgm:pt>
    <dgm:pt modelId="{FA5983E5-811D-4700-9FD9-62686F33D5EA}" type="pres">
      <dgm:prSet presAssocID="{818CA54E-BEAE-4DB4-B654-59D3F6304E11}" presName="composite" presStyleCnt="0"/>
      <dgm:spPr/>
    </dgm:pt>
    <dgm:pt modelId="{F57CD452-712C-4AA3-B816-F80BDED5DB84}" type="pres">
      <dgm:prSet presAssocID="{818CA54E-BEAE-4DB4-B654-59D3F6304E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E339-45DE-493C-AE54-30E8B6725AAE}" type="pres">
      <dgm:prSet presAssocID="{818CA54E-BEAE-4DB4-B654-59D3F6304E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9C1E8-519F-4873-8C21-1617AEFE1176}" type="presOf" srcId="{15D0CF3C-DAA6-4BB9-B63D-2AE9A2D92827}" destId="{74C49234-E217-4322-BBB8-0638A872222E}" srcOrd="0" destOrd="6" presId="urn:microsoft.com/office/officeart/2005/8/layout/hList1"/>
    <dgm:cxn modelId="{C017CD52-2E10-47B6-86F2-B1CE8A1E5693}" srcId="{A83689F4-CEE9-48C3-8484-0FC4093DE651}" destId="{818CA54E-BEAE-4DB4-B654-59D3F6304E11}" srcOrd="1" destOrd="0" parTransId="{24863A93-DA9D-40B1-818F-137F0A27FB1A}" sibTransId="{FD78D284-384B-4B01-BB9B-4D466D9EA1F1}"/>
    <dgm:cxn modelId="{341F5F51-5812-42E9-B360-1B185B53C590}" type="presOf" srcId="{8FF4E659-CCF2-4C75-A3A8-BE8A48353479}" destId="{112AE339-45DE-493C-AE54-30E8B6725AAE}" srcOrd="0" destOrd="0" presId="urn:microsoft.com/office/officeart/2005/8/layout/hList1"/>
    <dgm:cxn modelId="{F25828AF-3875-42F2-B892-7151DB6D7B37}" type="presOf" srcId="{64FE6852-56F9-40D1-94B7-A328212195A4}" destId="{74C49234-E217-4322-BBB8-0638A872222E}" srcOrd="0" destOrd="3" presId="urn:microsoft.com/office/officeart/2005/8/layout/hList1"/>
    <dgm:cxn modelId="{0ED41FCE-EF51-4CA5-B2C2-BFA535CBC979}" srcId="{818CA54E-BEAE-4DB4-B654-59D3F6304E11}" destId="{06E062CC-35F6-47F9-9F6C-9C12E9CD248E}" srcOrd="1" destOrd="0" parTransId="{E454F87C-D9CA-4805-9A11-22191FCBE894}" sibTransId="{94D86003-866B-4527-B12A-30E4F13F0F5A}"/>
    <dgm:cxn modelId="{993E8FB3-3CBF-464F-8A41-ECA7797E9A3A}" type="presOf" srcId="{A1164A14-7224-4D28-8A6F-D0AC9B524C44}" destId="{112AE339-45DE-493C-AE54-30E8B6725AAE}" srcOrd="0" destOrd="6" presId="urn:microsoft.com/office/officeart/2005/8/layout/hList1"/>
    <dgm:cxn modelId="{EEEF4190-C28D-49D3-A574-3280873F3379}" srcId="{818CA54E-BEAE-4DB4-B654-59D3F6304E11}" destId="{9FB664FC-EFE4-4099-B4CD-91B63DBAD6CE}" srcOrd="3" destOrd="0" parTransId="{962D57DA-AAFA-44C2-8947-F11D1CC0E7CA}" sibTransId="{6A189AB2-862F-4D0F-983B-305959B9BBB1}"/>
    <dgm:cxn modelId="{58F55DBC-814D-48C2-A87E-525AC0B22E3F}" type="presOf" srcId="{9FB664FC-EFE4-4099-B4CD-91B63DBAD6CE}" destId="{112AE339-45DE-493C-AE54-30E8B6725AAE}" srcOrd="0" destOrd="3" presId="urn:microsoft.com/office/officeart/2005/8/layout/hList1"/>
    <dgm:cxn modelId="{F34C49AC-E89F-4CB6-BF9A-C3C0CBB6BE9E}" srcId="{A83689F4-CEE9-48C3-8484-0FC4093DE651}" destId="{3B1BF241-4D57-4673-B8CC-62E2EEB2CD6F}" srcOrd="0" destOrd="0" parTransId="{1C912D53-8E78-41C1-9826-49B92EDB4215}" sibTransId="{D82EC943-BC90-4571-890A-0021496D08E6}"/>
    <dgm:cxn modelId="{ABD313AC-FB24-4FF2-858C-1F598BC47628}" type="presOf" srcId="{818CA54E-BEAE-4DB4-B654-59D3F6304E11}" destId="{F57CD452-712C-4AA3-B816-F80BDED5DB84}" srcOrd="0" destOrd="0" presId="urn:microsoft.com/office/officeart/2005/8/layout/hList1"/>
    <dgm:cxn modelId="{084B371E-5E00-44A4-86F7-96902751B2C5}" type="presOf" srcId="{7CA866CA-5E28-47C3-8826-2AACDE4FFEDD}" destId="{74C49234-E217-4322-BBB8-0638A872222E}" srcOrd="0" destOrd="5" presId="urn:microsoft.com/office/officeart/2005/8/layout/hList1"/>
    <dgm:cxn modelId="{87947100-C5D8-497E-A9B6-F15741A89441}" type="presOf" srcId="{ED08781E-663D-4469-ADB2-B14ED305FA31}" destId="{112AE339-45DE-493C-AE54-30E8B6725AAE}" srcOrd="0" destOrd="5" presId="urn:microsoft.com/office/officeart/2005/8/layout/hList1"/>
    <dgm:cxn modelId="{6631FECB-D3F5-4E35-9637-374A533F566D}" srcId="{3B1BF241-4D57-4673-B8CC-62E2EEB2CD6F}" destId="{6F5CDD7E-B585-4403-AFCD-A0E7C53CC2FE}" srcOrd="4" destOrd="0" parTransId="{6F6DA6D1-2258-4CF8-AC25-E1A0D98081DA}" sibTransId="{E5DB61C9-7F37-4F32-AEE5-B4ED8CF0FD68}"/>
    <dgm:cxn modelId="{4540EFA2-6511-4EF0-8244-74AD192C357A}" type="presOf" srcId="{6F5CDD7E-B585-4403-AFCD-A0E7C53CC2FE}" destId="{74C49234-E217-4322-BBB8-0638A872222E}" srcOrd="0" destOrd="4" presId="urn:microsoft.com/office/officeart/2005/8/layout/hList1"/>
    <dgm:cxn modelId="{AA854BD7-C472-4184-8D8A-9E34F53C6434}" srcId="{818CA54E-BEAE-4DB4-B654-59D3F6304E11}" destId="{8FF4E659-CCF2-4C75-A3A8-BE8A48353479}" srcOrd="0" destOrd="0" parTransId="{49C9F800-D57A-47C9-B496-C90EFA53D6D1}" sibTransId="{29C6BCC1-6680-48B8-BCC3-432C8BBA8ADF}"/>
    <dgm:cxn modelId="{DC53CDCD-D0C7-44DB-8C3E-57FA65CF5DD6}" srcId="{818CA54E-BEAE-4DB4-B654-59D3F6304E11}" destId="{0569DA7B-E1AE-42A7-98FD-CAB826C1831B}" srcOrd="8" destOrd="0" parTransId="{6DE2AC0A-1238-4530-8B64-630CA1A5CAC8}" sibTransId="{37829DEE-7EC5-45CE-A7AD-3FCE1ECF5A28}"/>
    <dgm:cxn modelId="{19541190-EA5D-4ADC-B699-19234E202858}" type="presOf" srcId="{F3090CE6-BDCD-4F6F-8DBC-7A37DAB6BF21}" destId="{74C49234-E217-4322-BBB8-0638A872222E}" srcOrd="0" destOrd="0" presId="urn:microsoft.com/office/officeart/2005/8/layout/hList1"/>
    <dgm:cxn modelId="{A506350E-0B22-4C98-8E6B-B5A00DDDD45B}" srcId="{818CA54E-BEAE-4DB4-B654-59D3F6304E11}" destId="{85982D8F-C223-4D4A-86B1-C9C2B53CAA09}" srcOrd="2" destOrd="0" parTransId="{003EFC26-6ADE-4934-B713-5E6346618C31}" sibTransId="{464E77C6-6FB4-4040-9C25-E3846AB4559A}"/>
    <dgm:cxn modelId="{39C4B61A-1F30-4AC5-BB9F-E6784E6BFAC9}" srcId="{818CA54E-BEAE-4DB4-B654-59D3F6304E11}" destId="{A1164A14-7224-4D28-8A6F-D0AC9B524C44}" srcOrd="6" destOrd="0" parTransId="{FEC82C9D-4A8C-4C66-8CD2-9F6B8AAEBB5D}" sibTransId="{E5D0DB86-DD9F-4F08-AB1C-2BC327FD8E21}"/>
    <dgm:cxn modelId="{758B44D1-FD6E-4568-8128-A066BDBA3203}" type="presOf" srcId="{313049AB-72A3-4D81-B569-3D8B448AFCA3}" destId="{74C49234-E217-4322-BBB8-0638A872222E}" srcOrd="0" destOrd="2" presId="urn:microsoft.com/office/officeart/2005/8/layout/hList1"/>
    <dgm:cxn modelId="{114102C3-F432-4E4E-8893-2BB0E0686FAC}" srcId="{818CA54E-BEAE-4DB4-B654-59D3F6304E11}" destId="{7B3E6E5C-644A-4629-BB67-65515136F382}" srcOrd="7" destOrd="0" parTransId="{87F86D99-C837-454A-B9CB-D84DEF984E58}" sibTransId="{606910F6-2F7E-4898-8F54-8FDF7C4E8E79}"/>
    <dgm:cxn modelId="{B02EE0F2-CF9B-402E-BAA3-7A1C8D606A5C}" type="presOf" srcId="{65438353-8BEB-43EF-911C-146B6B006B36}" destId="{74C49234-E217-4322-BBB8-0638A872222E}" srcOrd="0" destOrd="1" presId="urn:microsoft.com/office/officeart/2005/8/layout/hList1"/>
    <dgm:cxn modelId="{3F4684F4-9555-4106-8BFE-5D4910B8CB0B}" srcId="{3B1BF241-4D57-4673-B8CC-62E2EEB2CD6F}" destId="{F3090CE6-BDCD-4F6F-8DBC-7A37DAB6BF21}" srcOrd="0" destOrd="0" parTransId="{0971C6EF-3DAD-4FE2-B0B7-ED41A0AFA01A}" sibTransId="{BF332356-A3CE-41F9-9C31-C74814EFE81B}"/>
    <dgm:cxn modelId="{FBFBDB26-AC9B-469B-BCCA-1C5F9217F66B}" type="presOf" srcId="{06E062CC-35F6-47F9-9F6C-9C12E9CD248E}" destId="{112AE339-45DE-493C-AE54-30E8B6725AAE}" srcOrd="0" destOrd="1" presId="urn:microsoft.com/office/officeart/2005/8/layout/hList1"/>
    <dgm:cxn modelId="{B58DD5F6-8621-4741-B131-214804518EBF}" type="presOf" srcId="{77C5F491-5A28-4376-8FE9-480300635BD8}" destId="{112AE339-45DE-493C-AE54-30E8B6725AAE}" srcOrd="0" destOrd="4" presId="urn:microsoft.com/office/officeart/2005/8/layout/hList1"/>
    <dgm:cxn modelId="{2F0369AE-7076-4AC4-B8C9-5F5F966B67D0}" type="presOf" srcId="{0569DA7B-E1AE-42A7-98FD-CAB826C1831B}" destId="{112AE339-45DE-493C-AE54-30E8B6725AAE}" srcOrd="0" destOrd="8" presId="urn:microsoft.com/office/officeart/2005/8/layout/hList1"/>
    <dgm:cxn modelId="{D95EB6D6-2410-4DFE-A719-21E9FDF37FF5}" type="presOf" srcId="{3B1BF241-4D57-4673-B8CC-62E2EEB2CD6F}" destId="{DDEB7688-1162-4733-AD50-3A91E97369DC}" srcOrd="0" destOrd="0" presId="urn:microsoft.com/office/officeart/2005/8/layout/hList1"/>
    <dgm:cxn modelId="{1D57ECE5-6B5D-4B01-85FE-413BE6363146}" type="presOf" srcId="{2BB1BC00-6DC3-4722-B55A-DC28620186DF}" destId="{74C49234-E217-4322-BBB8-0638A872222E}" srcOrd="0" destOrd="7" presId="urn:microsoft.com/office/officeart/2005/8/layout/hList1"/>
    <dgm:cxn modelId="{EEA4009D-2D5F-478F-A21F-1621F5B1281C}" srcId="{3B1BF241-4D57-4673-B8CC-62E2EEB2CD6F}" destId="{15D0CF3C-DAA6-4BB9-B63D-2AE9A2D92827}" srcOrd="6" destOrd="0" parTransId="{B0D11B39-0FF7-4850-9A9A-B739456ED84C}" sibTransId="{AFDE82B3-F42E-4F16-9DC2-A6561EDCB809}"/>
    <dgm:cxn modelId="{29F90F48-27D3-4C6A-8055-172593A18420}" srcId="{818CA54E-BEAE-4DB4-B654-59D3F6304E11}" destId="{77C5F491-5A28-4376-8FE9-480300635BD8}" srcOrd="4" destOrd="0" parTransId="{407FE056-30EC-415F-9999-819A18C2E081}" sibTransId="{5C203428-436F-4492-8F5F-5FD5BE3CBF56}"/>
    <dgm:cxn modelId="{D61CD9CD-9D80-4D35-8414-FB662CBFB89C}" type="presOf" srcId="{85982D8F-C223-4D4A-86B1-C9C2B53CAA09}" destId="{112AE339-45DE-493C-AE54-30E8B6725AAE}" srcOrd="0" destOrd="2" presId="urn:microsoft.com/office/officeart/2005/8/layout/hList1"/>
    <dgm:cxn modelId="{5D8FCEB6-8424-456F-A41D-4EEDF746538D}" srcId="{3B1BF241-4D57-4673-B8CC-62E2EEB2CD6F}" destId="{313049AB-72A3-4D81-B569-3D8B448AFCA3}" srcOrd="2" destOrd="0" parTransId="{BF05065D-C34F-47EB-A196-1DE08DFE73C4}" sibTransId="{04CEC32B-85DE-447F-86AF-DE1F57501098}"/>
    <dgm:cxn modelId="{4614EC05-13CD-4F7E-9C11-152C27F8462D}" srcId="{3B1BF241-4D57-4673-B8CC-62E2EEB2CD6F}" destId="{7CA866CA-5E28-47C3-8826-2AACDE4FFEDD}" srcOrd="5" destOrd="0" parTransId="{A1DEB907-8B7E-43F8-A832-1EC26DDD4766}" sibTransId="{E25A3573-5279-480A-BD8A-228EF3875F56}"/>
    <dgm:cxn modelId="{EA44CA38-B15D-4C88-AADF-46EEE12B8B6D}" srcId="{3B1BF241-4D57-4673-B8CC-62E2EEB2CD6F}" destId="{64FE6852-56F9-40D1-94B7-A328212195A4}" srcOrd="3" destOrd="0" parTransId="{8BBADC2D-86BB-4963-A57B-09EBA05E9947}" sibTransId="{4F95B669-87DA-4A2F-AECD-35F3AFFC853D}"/>
    <dgm:cxn modelId="{A875AE92-C4E2-4AB1-96D1-0DFF7C4D5B90}" type="presOf" srcId="{A83689F4-CEE9-48C3-8484-0FC4093DE651}" destId="{697E4FD3-1756-4D3A-9CE8-8F3D66E933C7}" srcOrd="0" destOrd="0" presId="urn:microsoft.com/office/officeart/2005/8/layout/hList1"/>
    <dgm:cxn modelId="{F4849325-A37D-4AA2-B701-41C30DD19BCE}" srcId="{3B1BF241-4D57-4673-B8CC-62E2EEB2CD6F}" destId="{2BB1BC00-6DC3-4722-B55A-DC28620186DF}" srcOrd="7" destOrd="0" parTransId="{15175735-1382-4F6C-BAC2-3D5AD580ACA0}" sibTransId="{9CACB96F-6168-4CBC-B3E3-1BDFEE8CADEB}"/>
    <dgm:cxn modelId="{E0FA8203-635D-456C-B124-8E566B8083FB}" srcId="{818CA54E-BEAE-4DB4-B654-59D3F6304E11}" destId="{ED08781E-663D-4469-ADB2-B14ED305FA31}" srcOrd="5" destOrd="0" parTransId="{B1300500-D3A9-4C62-AB3A-BABE4745F48F}" sibTransId="{F74E89CB-7863-4F1D-87E7-BE950D04AB39}"/>
    <dgm:cxn modelId="{4CACA7A6-534F-4011-8132-AFE5DBC061DC}" srcId="{3B1BF241-4D57-4673-B8CC-62E2EEB2CD6F}" destId="{65438353-8BEB-43EF-911C-146B6B006B36}" srcOrd="1" destOrd="0" parTransId="{3FAECB4A-B65F-4B54-BB38-C0A2837CFA1C}" sibTransId="{04F98AD0-1AFD-4F10-9D9B-8384BEC489A9}"/>
    <dgm:cxn modelId="{BA55A3DA-AB70-4402-BABF-74A433521BF0}" type="presOf" srcId="{7B3E6E5C-644A-4629-BB67-65515136F382}" destId="{112AE339-45DE-493C-AE54-30E8B6725AAE}" srcOrd="0" destOrd="7" presId="urn:microsoft.com/office/officeart/2005/8/layout/hList1"/>
    <dgm:cxn modelId="{052AFBBD-C0AB-4781-BEB2-4B4C814FFE4D}" type="presParOf" srcId="{697E4FD3-1756-4D3A-9CE8-8F3D66E933C7}" destId="{01939BDB-564D-4588-AC70-DBCF918AE118}" srcOrd="0" destOrd="0" presId="urn:microsoft.com/office/officeart/2005/8/layout/hList1"/>
    <dgm:cxn modelId="{69BA9F1E-8096-4281-8CED-AA6963188558}" type="presParOf" srcId="{01939BDB-564D-4588-AC70-DBCF918AE118}" destId="{DDEB7688-1162-4733-AD50-3A91E97369DC}" srcOrd="0" destOrd="0" presId="urn:microsoft.com/office/officeart/2005/8/layout/hList1"/>
    <dgm:cxn modelId="{655F6861-5D75-4B7E-8664-9A713CFB0EFB}" type="presParOf" srcId="{01939BDB-564D-4588-AC70-DBCF918AE118}" destId="{74C49234-E217-4322-BBB8-0638A872222E}" srcOrd="1" destOrd="0" presId="urn:microsoft.com/office/officeart/2005/8/layout/hList1"/>
    <dgm:cxn modelId="{52700B3A-7B12-4CD0-AD98-5674EC4385C0}" type="presParOf" srcId="{697E4FD3-1756-4D3A-9CE8-8F3D66E933C7}" destId="{4C4E1F06-36F4-47C6-9526-3C041575F871}" srcOrd="1" destOrd="0" presId="urn:microsoft.com/office/officeart/2005/8/layout/hList1"/>
    <dgm:cxn modelId="{B176CA48-7208-4428-8242-EEC08A9A3084}" type="presParOf" srcId="{697E4FD3-1756-4D3A-9CE8-8F3D66E933C7}" destId="{FA5983E5-811D-4700-9FD9-62686F33D5EA}" srcOrd="2" destOrd="0" presId="urn:microsoft.com/office/officeart/2005/8/layout/hList1"/>
    <dgm:cxn modelId="{F9656C4B-F0DF-4EBD-8E1E-CC60AF6C6D25}" type="presParOf" srcId="{FA5983E5-811D-4700-9FD9-62686F33D5EA}" destId="{F57CD452-712C-4AA3-B816-F80BDED5DB84}" srcOrd="0" destOrd="0" presId="urn:microsoft.com/office/officeart/2005/8/layout/hList1"/>
    <dgm:cxn modelId="{BD4C2938-7EFD-49FC-8208-0DAB9BE877F5}" type="presParOf" srcId="{FA5983E5-811D-4700-9FD9-62686F33D5EA}" destId="{112AE339-45DE-493C-AE54-30E8B6725AAE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E72205-46E3-43AA-9907-D0651707448F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820C2640-1D05-48AA-9A61-BBB9FA8C0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092B-2A04-44E0-99F5-C72E6469BBD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761B-4E3C-42AE-8C2B-A54946552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F725-2A2D-42A1-936A-4F537F781CC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3AF1-0481-4BDB-B5AA-140526720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479D-FDB9-40BF-AD6D-26196BECFD5F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3221-984F-47A8-A68A-580402BFE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39C3-BFFF-45D0-B7E5-574D872F730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968F-E5FD-4A69-B0AE-30780B84B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5B9F-F93B-48AB-B834-6E59623935E5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36D-7A77-4F40-8D8C-C7DB9B0EA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D997-03DE-4F38-A4A3-BF16E70A5D79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A4A4-F437-435A-8062-B3549E570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3882-63D4-462A-81B4-D3E5C80E40FA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F5E0-3460-4171-8760-ACD6A5B7D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6CAB-CAB2-422D-B062-6149593E328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53C7-313A-4EEC-993E-43DF2B1E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E509-01BD-401E-958B-A885BBBCA24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2F74-76CB-4408-9609-C359802CF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27F9-B536-4F03-A6D8-BAE8F1BC74A9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1372-3260-4147-AE07-87B36D329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69AE-3509-412D-8860-83C76AD55606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880D-D8B9-4BEA-BAE3-14C40BC7E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DB04-319D-45C3-8877-F9A71D1FE47D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011C-73B4-447A-AEA4-F9F582008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7D4A-C1E3-402C-853C-49CD212B5153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B9FE-EACF-45DC-822F-BA92F2EE1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4A27-89FD-4D10-85FC-6B62ED09EF7D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4771-89DD-4906-88AE-B2DE4E677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4CCC-50F3-43F4-B923-23645830F37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CAAC-1806-40C9-8DA9-FF8B15A55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6640-39CD-48F4-B0B4-F0139DB4BF2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780C-4B81-4250-8586-80475DF9C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 noChangeArrowheads="1"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5"/>
            <p:cNvSpPr>
              <a:spLocks noChangeArrowheads="1"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85F5B-60D3-4198-9AA7-76116B4DF669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356DC-25F4-4407-B714-1C4B09A92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03" r:id="rId16"/>
    <p:sldLayoutId id="214748371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51088" y="1174750"/>
            <a:ext cx="8526462" cy="412432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Санкции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Импортозамещение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глобальные цепочки добавленной стоимости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п.толмачев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C:\Users\User\Desktop\раздатка\sffawdghasdagdtjhykgsd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076325"/>
            <a:ext cx="90090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C:\Users\User\Desktop\раздатка\ULeoHA7TMo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295275"/>
            <a:ext cx="706437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C:\Users\User\Desktop\раздатка\10041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513" y="717550"/>
            <a:ext cx="75120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C:\Users\User\Desktop\раздатка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798513"/>
            <a:ext cx="8569325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C:\Users\User\Desktop\раздатка\news_2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96938"/>
            <a:ext cx="7907338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C:\Users\User\Desktop\раздатка\news40613.jpg"/>
          <p:cNvPicPr>
            <a:picLocks noChangeAspect="1" noChangeArrowheads="1"/>
          </p:cNvPicPr>
          <p:nvPr/>
        </p:nvPicPr>
        <p:blipFill>
          <a:blip r:embed="rId2"/>
          <a:srcRect t="13756"/>
          <a:stretch>
            <a:fillRect/>
          </a:stretch>
        </p:blipFill>
        <p:spPr bwMode="auto">
          <a:xfrm>
            <a:off x="2374900" y="1103313"/>
            <a:ext cx="765651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C:\Users\User\Desktop\раздатка\tbl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690563"/>
            <a:ext cx="810418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306513" y="139700"/>
            <a:ext cx="89789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r"/>
            <a:r>
              <a:rPr lang="ru-RU" sz="1400" b="1" i="1">
                <a:solidFill>
                  <a:srgbClr val="141413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Темпы роста потребительских цен, вызванного крымскими санкциями, значительно обогнали показатели прошлых лет, однако в целом не превысили показателей кризиса 2008-2009гг .</a:t>
            </a:r>
            <a:endParaRPr lang="ru-RU" sz="1200" b="1" i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0850" eaLnBrk="0" hangingPunct="0"/>
            <a:endParaRPr lang="ru-RU" b="1" i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5842" name="Picture 1" descr="Снимок экрана 2015-11-26 в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1158875"/>
            <a:ext cx="10342563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87863" y="3582988"/>
            <a:ext cx="32162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r"/>
            <a:r>
              <a:rPr lang="ru-RU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Рис. 1 Прирост потребительских цен в России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1506538" y="187325"/>
            <a:ext cx="728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График </a:t>
            </a:r>
            <a:endParaRPr lang="ru-RU" sz="1600">
              <a:ea typeface="MS Mincho" pitchFamily="49" charset="-128"/>
              <a:cs typeface="Times New Roman" pitchFamily="18" charset="0"/>
            </a:endParaRPr>
          </a:p>
          <a:p>
            <a:pPr algn="r" eaLnBrk="0" hangingPunct="0"/>
            <a:r>
              <a:rPr lang="ru-RU" sz="16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Инфляция в России с 1991 по 2014 гг. Декабрь к декабрю предыдущего года, в %</a:t>
            </a:r>
            <a:endParaRPr lang="ru-RU" sz="1600"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endParaRPr lang="ru-RU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6866" name="Picture 1" descr="Снимок экрана 2015-11-26 в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223963"/>
            <a:ext cx="110251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31813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Источник: график ТАСС по данным Росстата</a:t>
            </a:r>
            <a:endParaRPr lang="ru-RU"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901700" y="95250"/>
            <a:ext cx="9375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r"/>
            <a:r>
              <a:rPr lang="ru-RU" sz="1400">
                <a:solidFill>
                  <a:srgbClr val="1F282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График </a:t>
            </a:r>
            <a:endParaRPr lang="ru-RU" sz="1400">
              <a:ea typeface="MS Mincho" pitchFamily="49" charset="-128"/>
              <a:cs typeface="Times New Roman" pitchFamily="18" charset="0"/>
            </a:endParaRPr>
          </a:p>
          <a:p>
            <a:pPr indent="450850" algn="r" eaLnBrk="0" hangingPunct="0"/>
            <a:r>
              <a:rPr lang="ru-RU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Динамика изменения реального ВВП России (в ценах 2008г.)</a:t>
            </a:r>
            <a:endParaRPr lang="ru-RU" sz="1400">
              <a:ea typeface="MS Mincho" pitchFamily="49" charset="-128"/>
              <a:cs typeface="Times New Roman" pitchFamily="18" charset="0"/>
            </a:endParaRPr>
          </a:p>
          <a:p>
            <a:pPr indent="450850" eaLnBrk="0" hangingPunct="0"/>
            <a:endParaRPr lang="ru-RU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7890" name="Picture 1" descr="Снимок экрана 2015-11-26 в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760413"/>
            <a:ext cx="95313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09725" y="3683000"/>
            <a:ext cx="103933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/>
              <a:t>Несмотря на санкции, объем валового внутреннего продукта в 2014 году показал рост в 0,6% (График № 7). Однако в 2015 году началось очевидное замедление темпов роста ВВП. Министерство экономического развития ожидает, что к концу года спад ВВП составит 3,7%. Тех же оценок придерживаются в Росстате. Стоит отметить, что снижение темпов прироста наблюдается  в российской экономике впервые с кризиса 2008 года.</a:t>
            </a:r>
          </a:p>
          <a:p>
            <a:pPr algn="r"/>
            <a:r>
              <a:rPr lang="ru-RU" sz="1600"/>
              <a:t>Улюкаев спрогнозировал спад ВВП РФ по итогам 2015 года на 3,7% [Электронный ресурс] // Электронное издание Интерфакс [Интернет-портал]. </a:t>
            </a:r>
            <a:r>
              <a:rPr lang="en-US" sz="1600"/>
              <a:t>URL</a:t>
            </a:r>
            <a:r>
              <a:rPr lang="ru-RU" sz="1600"/>
              <a:t>: </a:t>
            </a:r>
            <a:r>
              <a:rPr lang="en-US" sz="1600"/>
              <a:t>http</a:t>
            </a:r>
            <a:r>
              <a:rPr lang="ru-RU" sz="1600"/>
              <a:t>://</a:t>
            </a:r>
            <a:r>
              <a:rPr lang="en-US" sz="1600"/>
              <a:t>www</a:t>
            </a:r>
            <a:r>
              <a:rPr lang="ru-RU" sz="1600"/>
              <a:t>.</a:t>
            </a:r>
            <a:r>
              <a:rPr lang="en-US" sz="1600"/>
              <a:t>interfax</a:t>
            </a:r>
            <a:r>
              <a:rPr lang="ru-RU" sz="1600"/>
              <a:t>.</a:t>
            </a:r>
            <a:r>
              <a:rPr lang="en-US" sz="1600"/>
              <a:t>ru</a:t>
            </a:r>
            <a:r>
              <a:rPr lang="ru-RU" sz="1600"/>
              <a:t>/</a:t>
            </a:r>
            <a:r>
              <a:rPr lang="en-US" sz="1600"/>
              <a:t>business</a:t>
            </a:r>
            <a:r>
              <a:rPr lang="ru-RU" sz="1600"/>
              <a:t>/481036 (дата публикации: 23.11.2015).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Источник: Федеральная служба государственной статистики.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примером злоупотребления этими различиями в трактовках понятия «международно-правовые санкции» является политика Соединенных Штатов Америки, которые, согласно заявлению конгрессмена Ли Гамильтона на заседании подкомитета Сената по международным отношениям, прибегали к использованию санкций более 60 раз с 1993 года. Более того, угрозе применения односторонних экономических «санкций» со стороны США подвергались более 75 стран мира, большая часть из которых принадлежит категории развивающихся.</a:t>
            </a:r>
            <a:r>
              <a:rPr lang="ru-RU" sz="1400" baseline="300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  <a:r>
              <a:rPr lang="ru-RU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Право использовать односторонние санкции для защиты своих экономических и политических интересов было законодательно закреплено Конгрессом в 1977 году в законе о чрезвычайных экономических полномочиях, наделяющем Администрацию США соответствующими правами. </a:t>
            </a:r>
            <a:endParaRPr lang="ru-RU" sz="1200"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ru-RU">
                <a:ea typeface="MS Mincho" pitchFamily="49" charset="-128"/>
                <a:cs typeface="Times New Roman" pitchFamily="18" charset="0"/>
              </a:rPr>
              <a:t/>
            </a:r>
            <a:br>
              <a:rPr lang="ru-RU">
                <a:ea typeface="MS Mincho" pitchFamily="49" charset="-128"/>
                <a:cs typeface="Times New Roman" pitchFamily="18" charset="0"/>
              </a:rPr>
            </a:br>
            <a:endParaRPr lang="ru-RU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793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 baseline="300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  <a:r>
              <a:rPr lang="ru-RU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10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Business Week. 2002, 25 June.</a:t>
            </a:r>
            <a:endParaRPr lang="en-US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1127125" y="1550988"/>
            <a:ext cx="105219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Стоит отметить, что характерным примером злоупотребления понятием «международно-правовые санкции» является политика Соединенных Штатов Америки, которые, согласно заявлению конгрессмена Ли Гамильтона на заседании подкомитета Сената по международным отношениям, прибегали к использованию санкций более 60 раз с 1993 года. Более того, угрозе применения односторонних экономических «санкций» со стороны США подвергались более 75 стран мира, большая часть из которых принадлежит категории развивающихся.</a:t>
            </a:r>
            <a:r>
              <a:rPr lang="en-US"/>
              <a:t> </a:t>
            </a:r>
          </a:p>
          <a:p>
            <a:pPr algn="just"/>
            <a:r>
              <a:rPr lang="ru-RU"/>
              <a:t>Право использовать односторонние санкции для защиты своих экономических и политических интересов было законодательно закреплено Конгрессом в 1977 году в законе о чрезвычайных экономических полномочиях, наделяющем Администрацию США соответствующими правами.//</a:t>
            </a:r>
            <a:r>
              <a:rPr lang="en-US" baseline="30000"/>
              <a:t>Business Week. 2002, 25 June.</a:t>
            </a:r>
            <a:endParaRPr lang="ru-RU" baseline="30000"/>
          </a:p>
          <a:p>
            <a:pPr algn="just"/>
            <a:r>
              <a:rPr lang="ru-RU"/>
              <a:t>Так, в резолюции Генеральной Ассамблеи ООН А/58/301 приводятся данные исследования, опубликованного в 2002 году организацией «USA Engage», согласно которым США открыто применяют экономические «санкции» в отношении 78 государств, из которых 60 относятся к категории развивающихся стран.//</a:t>
            </a:r>
            <a:r>
              <a:rPr lang="ru-RU" sz="1200" i="1"/>
              <a:t>См. Резолюции Генеральной Ассамблеи ООН: «Односторонние экономические меры как средство политического и экономического принуждения развивающихся стран» А/56/179,21 december 2001 ; А/58/301, 11 September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95325" y="379413"/>
            <a:ext cx="10806113" cy="5794375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tIns="101568" bIns="101568" anchor="ctr">
            <a:spAutoFit/>
          </a:bodyPr>
          <a:lstStyle/>
          <a:p>
            <a:pPr algn="r"/>
            <a:r>
              <a:rPr lang="ru-RU" sz="1600" b="1">
                <a:solidFill>
                  <a:srgbClr val="000000"/>
                </a:solidFill>
              </a:rPr>
              <a:t>США хотят запретить России импортозамещение</a:t>
            </a:r>
            <a:endParaRPr lang="ru-RU" sz="1600" b="1"/>
          </a:p>
          <a:p>
            <a:pPr algn="r" eaLnBrk="0" hangingPunct="0"/>
            <a:r>
              <a:rPr lang="ru-RU" sz="1600" b="1">
                <a:cs typeface="Times New Roman" pitchFamily="18" charset="0"/>
              </a:rPr>
              <a:t>Вашингтон расценил как угрозу меры России по импортозамещению и уже пожаловался в ВТО.</a:t>
            </a:r>
            <a:endParaRPr lang="ru-RU" sz="1600">
              <a:cs typeface="Times New Roman" pitchFamily="18" charset="0"/>
            </a:endParaRPr>
          </a:p>
          <a:p>
            <a:pPr algn="r" eaLnBrk="0" hangingPunct="0"/>
            <a:endParaRPr lang="ru-RU" sz="1600">
              <a:cs typeface="Times New Roman" pitchFamily="18" charset="0"/>
            </a:endParaRPr>
          </a:p>
          <a:p>
            <a:pPr algn="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 письме США в Комитет по инвестиционным мерам ВТО с вопросами относительно 13 российских документов, регулирующих импортозамещение в сфере автопрома, машиностроения, а также информационных технологий говорится, что предложение российского кабмина может противоречить "Соглашению об инвестиционных мерах, связанных с режимом торговли" (TRIMS). Соблюдение норм этого документа обязательно к исполнению для всех стран - участниц Всемирной торговой организации.</a:t>
            </a:r>
          </a:p>
          <a:p>
            <a:pPr algn="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 жалобе в ВТО США просят подтвердить или развеять эти опасения. Напомним, 28 января 2015 года правительство РФ утвердило "План первоочередных мероприятий по обеспечению устойчивого развития экономики и социальной стабильности в стране". Важной частью документа стала поддержка импортозамещения и экспорта по широкому ассортименту несырьевых товаров, в том числе высокотехнологичных.</a:t>
            </a:r>
          </a:p>
          <a:p>
            <a:pPr algn="r"/>
            <a:r>
              <a:rPr lang="ru-RU" sz="1600">
                <a:latin typeface="Times New Roman" pitchFamily="18" charset="0"/>
              </a:rPr>
              <a:t>По мнению американцев, "статья 2 документа, "Национальный режим и количественные ограничения", указывает, что страны-участницы не могут применять меры, направленные на предоставление льготного режима для товаров местного производства по отношению к товарам импортного производства, вводить ограничения на закупку импорта, связанные с объёмом и стоимостью экспортируемых товаров и товаров местного происхождения".</a:t>
            </a:r>
          </a:p>
          <a:p>
            <a:pPr algn="r"/>
            <a:r>
              <a:rPr lang="ru-RU" sz="1600">
                <a:latin typeface="Times New Roman" pitchFamily="18" charset="0"/>
              </a:rPr>
              <a:t>Таким образом партнёр юридического бюро "Замоскворечье" Дмитрий Шевченко озвучил возможные претензии со стороны США. Фактически, американцы считают, "что многие положения антикризисного плана российского правительства относятся к государственным закупкам и выходят за рамки TRIMS".</a:t>
            </a: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//Читайте больше на http://news/economics/08-06-2016/1303071-usa-0</a:t>
            </a:r>
          </a:p>
          <a:p>
            <a:pPr algn="r"/>
            <a:endParaRPr lang="ru-RU" sz="1600">
              <a:latin typeface="Times New Roman" pitchFamily="18" charset="0"/>
            </a:endParaRPr>
          </a:p>
          <a:p>
            <a:pPr algn="just" eaLnBrk="0" hangingPunct="0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5688" y="1571625"/>
            <a:ext cx="10574337" cy="321945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Глобальные цепочки формирования добавленной стоимости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chains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описательную модель, которая применяется для подробного освещения последовательности оперативных и функциональных действий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Возникновению глобальных цепочек создания добавленной стоимости обязано, в первую очередь, международное разделение производства, которое появилось в результате активного внедрения новейших технологий, либерализации торговли и развития деловой среды. Важно отметить, что за последние 25 лет модель всей международной торговли очень изменилась, компании теперь распределяют свои производственные операции по всему миру с целью сокращения издержек, что очень влияет на роль глобальных цепочек стоимости. Отныне они занимают важное место в экономически взаимозависимом мире.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82788" y="1854200"/>
            <a:ext cx="9196387" cy="4165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глобальных цепочек добавленной стоимости была введена в научный оборот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2000-х годов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 успехом впитала в себя наиболее характерные черты современной мировой экономики.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пытается определить важнейшие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факторы организации глобальных отраслей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предлагает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теоретическое обоснование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практические инструменты для анализа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цепочек добавленной стоимости и различных типов управления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9845675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1313644" y="2427288"/>
          <a:ext cx="9247031" cy="267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Прямоугольник 7"/>
          <p:cNvSpPr>
            <a:spLocks noChangeArrowheads="1"/>
          </p:cNvSpPr>
          <p:nvPr/>
        </p:nvSpPr>
        <p:spPr bwMode="auto">
          <a:xfrm>
            <a:off x="1155700" y="5176838"/>
            <a:ext cx="88661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Эти стадии могут существовать как в рамках одной компании, так и разделенными между многими фирмами. </a:t>
            </a:r>
          </a:p>
          <a:p>
            <a:r>
              <a:rPr lang="ru-RU">
                <a:latin typeface="Century Gothic" pitchFamily="34" charset="0"/>
              </a:rPr>
              <a:t>Тот факт, что все большее их число «оседает» в различных странах, свидетельствует о глобализации стоимостных цепочек.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Объект 3" descr="http://old.e-xecutive.ru/files/sch14.gif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16100" y="1700213"/>
            <a:ext cx="7315200" cy="1506537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1085850" y="3375025"/>
            <a:ext cx="980598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>
                <a:latin typeface="Century Gothic" pitchFamily="34" charset="0"/>
                <a:cs typeface="Times New Roman" pitchFamily="18" charset="0"/>
              </a:rPr>
              <a:t>звенья цепи находятся не в конкурентных отношениях друг с другом, а в тесном сотрудничестве, направленном на достижение одной общей цели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>
                <a:latin typeface="Century Gothic" pitchFamily="34" charset="0"/>
              </a:rPr>
              <a:t>каждое звено в ценовой цепочке представляет собой предприятие (компанию), которое добавляет свою цену к конечному продукту (услуге).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>
                <a:latin typeface="Century Gothic" pitchFamily="34" charset="0"/>
              </a:rPr>
              <a:t>для достижения большей эффективности производства параллельно могут действовать две и более ценовых цепочки.</a:t>
            </a:r>
          </a:p>
          <a:p>
            <a:pPr marL="285750" indent="-285750">
              <a:lnSpc>
                <a:spcPct val="150000"/>
              </a:lnSpc>
            </a:pPr>
            <a:endParaRPr lang="ru-RU" sz="2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8761413" cy="7064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53036" y="1867438"/>
          <a:ext cx="10251583" cy="420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8350"/>
            <a:ext cx="9948863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23000"/>
            <a:ext cx="8761413" cy="4651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Протяженность глобальных цепочек стоимости по отдельным отраслям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9" name="Рисунок 3" descr="ри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55813"/>
            <a:ext cx="93345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pPr algn="ctr" eaLnBrk="1" hangingPunct="1"/>
            <a:r>
              <a:rPr lang="ru-RU" smtClean="0"/>
              <a:t>Показатели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8075" y="1622425"/>
            <a:ext cx="10791825" cy="4922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какой степени страны вовлечены в процесс вертикальной фрагментации производства? Для ответа на него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использовался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 вертикальной специализации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(VS), который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долю импортируемых товаров в совокупном экспорте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Однако этот показатель работает только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начальных стадиях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цепочек добавленной стоимости (обратная вертикальная интеграция).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Поскольку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каждая страна участвует в глобальных цепочках стоимости в качестве поставщика промежуточных товаров и услуг, используемых в других странах для дальнейшего экспорта, был введен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дополнительный показатель вертикальной специализации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(VS1), представляющий собой долю экспортируемых товаров и услуг, используемых в качестве промежуточного импорта для производства экспортных товаров других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Сочетание VS и VS1 дает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всесторонней оценки участия страны в глобальных цепочках добавленной стоимости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как в роли потребителя зарубежных промежуточных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товаров,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 и в роли поставщика промежуточных товаров и услуг, используемых в третьих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странах.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180138"/>
            <a:ext cx="9407525" cy="5603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Индекс участия в глобальных цепочках добавленной стоимости стран-членов ОЭСР* в 2013 г., 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Рисунок 4" descr="Без-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5" y="2197100"/>
            <a:ext cx="681355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045200"/>
            <a:ext cx="9763125" cy="5603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Индекс участия в глобальных цепочках добавленной стоимости развивающихся стран в 2013 г., 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1" name="Рисунок 4" descr="ри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719263"/>
            <a:ext cx="75644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102"/>
          <p:cNvSpPr>
            <a:spLocks noChangeShapeType="1"/>
          </p:cNvSpPr>
          <p:nvPr/>
        </p:nvSpPr>
        <p:spPr bwMode="auto">
          <a:xfrm>
            <a:off x="2073275" y="1096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4785" name="Group 273"/>
          <p:cNvGraphicFramePr>
            <a:graphicFrameLocks noGrp="1"/>
          </p:cNvGraphicFramePr>
          <p:nvPr/>
        </p:nvGraphicFramePr>
        <p:xfrm>
          <a:off x="1266825" y="887413"/>
          <a:ext cx="9658350" cy="5091112"/>
        </p:xfrm>
        <a:graphic>
          <a:graphicData uri="http://schemas.openxmlformats.org/drawingml/2006/table">
            <a:tbl>
              <a:tblPr/>
              <a:tblGrid>
                <a:gridCol w="790575"/>
                <a:gridCol w="182563"/>
                <a:gridCol w="1181100"/>
                <a:gridCol w="2540000"/>
                <a:gridCol w="2527300"/>
                <a:gridCol w="2436812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ТН ВЭД ТС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узлов и агрегатов для моторных транспортных средств товарных позиций 8701-8705 ТН ВЭД ТС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Условие, производственные и технологические операции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этап*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этап**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Третий этап***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Двигатели внутреннего сгорания, их части и системы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8407-8408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Двигатели внутреннего сгорания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15%, а также при условии выполнения операций: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обработка по выбору из перечня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 цилиндров, головка блока, коленчатого вала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30%, использование в производстве российских заготовок блока цилиндров и головки блока, а также при условии выполнения операций: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обработка блока цилиндров, головки блока, коленчатого вала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45%, использование в производстве российских заготовок блока цилиндров, коленвала и головки блока, а также при условии выполнения операций: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механическая обработка блока цилиндров, головки блока, коленчатого вала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двигателя: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поршневая группа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15%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30 %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газораспреде-лительные механизмы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15%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30%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-топливные рампы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15%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30%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модули впуска высокой  интеграции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15%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30%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Изготовление, при котором уровень локализации производства не менее 45%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25" y="360363"/>
            <a:ext cx="8293100" cy="901700"/>
          </a:xfrm>
        </p:spPr>
        <p:txBody>
          <a:bodyPr/>
          <a:lstStyle/>
          <a:p>
            <a:pPr algn="ctr" eaLnBrk="1" hangingPunct="1"/>
            <a:r>
              <a:rPr lang="ru-RU" smtClean="0"/>
              <a:t>База глобальных цепочек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4294967295"/>
          </p:nvPr>
        </p:nvSpPr>
        <p:spPr>
          <a:xfrm>
            <a:off x="1300163" y="1546225"/>
            <a:ext cx="9055100" cy="4435475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Arial" charset="0"/>
                <a:cs typeface="Arial" charset="0"/>
              </a:rPr>
              <a:t>Компании постоянно обновляют стратегии и пересматривают свои границы. Модель производства, действующая в настоящее время, не обязательно будет эффективной в будущем. Многие глобальные цепочки добавленной стоимости базируются на межстрановых различиях в трудовых и капитальных издержках, которые непрерывно меняются. </a:t>
            </a:r>
          </a:p>
          <a:p>
            <a:pPr algn="just" eaLnBrk="1" hangingPunct="1"/>
            <a:r>
              <a:rPr lang="ru-RU" smtClean="0">
                <a:latin typeface="Arial" charset="0"/>
                <a:cs typeface="Arial" charset="0"/>
              </a:rPr>
              <a:t>Например, по мере роста благосостояния населения Китая растет и уровень заработной платы. Сам Китай развивает новые производства, требующие рабочей силы с более высокой квалификацией, а некоторые старые виды производства переносятся в другие страны. Торговые и производственные модели будут меняться и в дальнейшем, и эти изменения должны учитываться в экономической политике и ее инструментах.</a:t>
            </a:r>
          </a:p>
          <a:p>
            <a:pPr algn="just"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54200" y="1841500"/>
            <a:ext cx="7091363" cy="4178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производства, действующая в настоящее время, не обязательно будет эффективной в будущем…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?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68650" y="4816475"/>
            <a:ext cx="3000375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25613" y="985838"/>
            <a:ext cx="76454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Модель производства</a:t>
            </a: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7563" y="2413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pPr algn="ctr" eaLnBrk="1" hangingPunct="1"/>
            <a:r>
              <a:rPr lang="ru-RU" smtClean="0"/>
              <a:t>Издержки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54250" y="604838"/>
            <a:ext cx="7931150" cy="5976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Главным фактором ускорения процесса дробления производства стало существенное снижение торговых издержек. 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относится весь спектр издержек, возникающих во время движения товара или услуги от места производства до конечного потребителя.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товарном производстве торговые издержки включают в себя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портовые издержки,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издержки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страхования,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тарифы,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пошлины и другие.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 услуг транспортные издержки вытесняются коммуникационными.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еографически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разбросанные стадии цепочек добавленной стоимости должны координироваться и управляться в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постоянном режиме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51013" y="1622425"/>
            <a:ext cx="8056562" cy="483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Отрасли агробизнеса все больше выстраиваются вокруг цепочек, возглавляемых пищевыми компаниями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ретейлерами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супермаркеты, работая как с экспортерами, так и с импортерами, стараются контролировать весь процесс производства (включая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выращивание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сбор сельскохозяйственной продукции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пищевых продуктов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либерализация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торговли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реорганизация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цепочек стоимости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635750" y="4662488"/>
            <a:ext cx="327025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797550" y="5332413"/>
            <a:ext cx="523875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0713" y="1670050"/>
            <a:ext cx="1958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Пример. 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Nutella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58344" y="2128122"/>
          <a:ext cx="9734550" cy="411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1155700" y="5905500"/>
            <a:ext cx="96535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Основные центры производства сосредоточены поблизости от рынков сбыта, где спрос на «Нутеллу» особенно высок (Европа, Северная Америка, Южная Америка и Австралия). 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Пример. 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Nutella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Цепочка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10818813" cy="4254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год производится около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350 тыс. т продукта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Пищевая компания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Ferrero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S.A.»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Люксембурге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десять заводов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промежуточные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товары (такие как упаковка и обезжиренное молоко) выпускаются в странах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производства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ингредиенты от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международных поставщиков.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Нутелла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продается по всему миру через торговые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представительства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862638" y="2924175"/>
            <a:ext cx="398462" cy="49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62638" y="3721100"/>
            <a:ext cx="398462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62638" y="4816475"/>
            <a:ext cx="398462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62638" y="5603875"/>
            <a:ext cx="398462" cy="51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25" y="2978150"/>
            <a:ext cx="31988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81" name="Group 213"/>
          <p:cNvGraphicFramePr>
            <a:graphicFrameLocks noGrp="1"/>
          </p:cNvGraphicFramePr>
          <p:nvPr/>
        </p:nvGraphicFramePr>
        <p:xfrm>
          <a:off x="1555750" y="879475"/>
          <a:ext cx="9196388" cy="4303713"/>
        </p:xfrm>
        <a:graphic>
          <a:graphicData uri="http://schemas.openxmlformats.org/drawingml/2006/table">
            <a:tbl>
              <a:tblPr/>
              <a:tblGrid>
                <a:gridCol w="3186113"/>
                <a:gridCol w="2162175"/>
                <a:gridCol w="1624012"/>
                <a:gridCol w="874713"/>
                <a:gridCol w="1349375"/>
              </a:tblGrid>
              <a:tr h="147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Целевые показатели и задачи, отражающие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2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экономическую политику государства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Пороговые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значения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экономической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безопасности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 г.,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г., прогноз Минэко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Times New Roman" pitchFamily="18" charset="0"/>
                        </a:rPr>
                        <a:t>­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номразвития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В сфере реальной экономики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Среднегодовые темпы прироста ВВП,%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5-6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Инвестиции в основной капитал, %кВВП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25% к 2015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до 27% к 2018 г.,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30-40% к 2020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25-30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производства машин и оборудования, электрооборудования, транспорта и транспортного оборудования в общем объеме отгруженной продукции,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Увеличение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доли продукции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высокотехнологичных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наукоемких отраслей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ВВП к 2018 г. в 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раза против 2011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25-30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 отгруженной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продукции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Сбор зерна, млн 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отгруженной инновационной продукции в общем объеме промышленности,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25-30 25-30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96975" y="1700213"/>
            <a:ext cx="9969500" cy="43195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C:\Users\User\Desktop\раздатка\1q1ISVw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600075"/>
            <a:ext cx="10879138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:\Users\User\Desktop\раздатка\d3a9c3d41cbdf020624ec34fe4f0db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690563"/>
            <a:ext cx="989647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C:\Users\User\Desktop\раздатка\1q1ISVw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555625"/>
            <a:ext cx="9269412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C:\Users\User\Desktop\раздатка\6288_original.png"/>
          <p:cNvPicPr>
            <a:picLocks noChangeAspect="1" noChangeArrowheads="1"/>
          </p:cNvPicPr>
          <p:nvPr/>
        </p:nvPicPr>
        <p:blipFill>
          <a:blip r:embed="rId2"/>
          <a:srcRect l="1718" t="19051"/>
          <a:stretch>
            <a:fillRect/>
          </a:stretch>
        </p:blipFill>
        <p:spPr bwMode="auto">
          <a:xfrm>
            <a:off x="860425" y="825500"/>
            <a:ext cx="95916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C:\Users\User\Desktop\раздатка\KakqKg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717550"/>
            <a:ext cx="88852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C:\Users\User\Desktop\раздатка\januariy9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933450"/>
            <a:ext cx="79343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304</TotalTime>
  <Words>1641</Words>
  <Application>Microsoft Office PowerPoint</Application>
  <PresentationFormat>Произвольный</PresentationFormat>
  <Paragraphs>180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37</vt:i4>
      </vt:variant>
    </vt:vector>
  </HeadingPairs>
  <TitlesOfParts>
    <vt:vector size="57" baseType="lpstr">
      <vt:lpstr>Arial</vt:lpstr>
      <vt:lpstr>Century Gothic</vt:lpstr>
      <vt:lpstr>Wingdings 3</vt:lpstr>
      <vt:lpstr>Calibri</vt:lpstr>
      <vt:lpstr>Times New Roman</vt:lpstr>
      <vt:lpstr>MS Mincho</vt:lpstr>
      <vt:lpstr>Wingdings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Санкции Импортозамещение  и глобальные цепочки добавленной стоимости   п.толмачев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Определение</vt:lpstr>
      <vt:lpstr>Возникновение </vt:lpstr>
      <vt:lpstr>Стадии</vt:lpstr>
      <vt:lpstr>Пример</vt:lpstr>
      <vt:lpstr>Функции</vt:lpstr>
      <vt:lpstr>Статистические данные</vt:lpstr>
      <vt:lpstr>Показатели</vt:lpstr>
      <vt:lpstr>Статистические данные</vt:lpstr>
      <vt:lpstr>Статистические данные</vt:lpstr>
      <vt:lpstr>База глобальных цепочек</vt:lpstr>
      <vt:lpstr>Слайд 31</vt:lpstr>
      <vt:lpstr>Издержки</vt:lpstr>
      <vt:lpstr>Агробизнес</vt:lpstr>
      <vt:lpstr>Пример. «Nutella»</vt:lpstr>
      <vt:lpstr>Пример. «Nutella». Цепочка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tolmachev.pi</cp:lastModifiedBy>
  <cp:revision>46</cp:revision>
  <dcterms:created xsi:type="dcterms:W3CDTF">2014-11-12T14:29:46Z</dcterms:created>
  <dcterms:modified xsi:type="dcterms:W3CDTF">2017-04-14T08:04:32Z</dcterms:modified>
</cp:coreProperties>
</file>